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drawings/drawing2.xml" ContentType="application/vnd.openxmlformats-officedocument.drawingml.chartshapes+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Layouts/slideLayout69.xml" ContentType="application/vnd.openxmlformats-officedocument.presentationml.slideLayout+xml"/>
  <Override PartName="/ppt/slideLayouts/slideLayout78.xml" ContentType="application/vnd.openxmlformats-officedocument.presentationml.slideLayout+xml"/>
  <Override PartName="/ppt/theme/theme6.xml" ContentType="application/vnd.openxmlformats-officedocument.theme+xml"/>
  <Override PartName="/ppt/charts/chart1.xml" ContentType="application/vnd.openxmlformats-officedocument.drawingml.char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Default Extension="png" ContentType="image/png"/>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58.xml" ContentType="application/vnd.openxmlformats-officedocument.presentationml.slideLayout+xml"/>
  <Override PartName="/ppt/slideLayouts/slideLayout67.xml" ContentType="application/vnd.openxmlformats-officedocument.presentationml.slideLayout+xml"/>
  <Override PartName="/ppt/slideLayouts/slideLayout76.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Layouts/slideLayout65.xml" ContentType="application/vnd.openxmlformats-officedocument.presentationml.slideLayout+xml"/>
  <Override PartName="/ppt/slideLayouts/slideLayout74.xml" ContentType="application/vnd.openxmlformats-officedocument.presentationml.slideLayout+xml"/>
  <Override PartName="/ppt/slideLayouts/slideLayout83.xml" ContentType="application/vnd.openxmlformats-officedocument.presentationml.slideLayout+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slideLayouts/slideLayout72.xml" ContentType="application/vnd.openxmlformats-officedocument.presentationml.slideLayout+xml"/>
  <Override PartName="/ppt/slideLayouts/slideLayout81.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theme/theme7.xml" ContentType="application/vnd.openxmlformats-officedocument.theme+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commentAuthors.xml" ContentType="application/vnd.openxmlformats-officedocument.presentationml.comme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7" r:id="rId1"/>
    <p:sldMasterId id="2147483908" r:id="rId2"/>
    <p:sldMasterId id="2147483706" r:id="rId3"/>
    <p:sldMasterId id="2147483874" r:id="rId4"/>
    <p:sldMasterId id="2147483940" r:id="rId5"/>
  </p:sldMasterIdLst>
  <p:notesMasterIdLst>
    <p:notesMasterId r:id="rId22"/>
  </p:notesMasterIdLst>
  <p:handoutMasterIdLst>
    <p:handoutMasterId r:id="rId23"/>
  </p:handoutMasterIdLst>
  <p:sldIdLst>
    <p:sldId id="526" r:id="rId6"/>
    <p:sldId id="524" r:id="rId7"/>
    <p:sldId id="731" r:id="rId8"/>
    <p:sldId id="720" r:id="rId9"/>
    <p:sldId id="668" r:id="rId10"/>
    <p:sldId id="728" r:id="rId11"/>
    <p:sldId id="672" r:id="rId12"/>
    <p:sldId id="665" r:id="rId13"/>
    <p:sldId id="718" r:id="rId14"/>
    <p:sldId id="730" r:id="rId15"/>
    <p:sldId id="724" r:id="rId16"/>
    <p:sldId id="725" r:id="rId17"/>
    <p:sldId id="705" r:id="rId18"/>
    <p:sldId id="707" r:id="rId19"/>
    <p:sldId id="661" r:id="rId20"/>
    <p:sldId id="523" r:id="rId21"/>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shish" initials="a" lastIdx="3" clrIdx="0"/>
</p:cmAuthorLst>
</file>

<file path=ppt/presProps.xml><?xml version="1.0" encoding="utf-8"?>
<p:presentationPr xmlns:a="http://schemas.openxmlformats.org/drawingml/2006/main" xmlns:r="http://schemas.openxmlformats.org/officeDocument/2006/relationships" xmlns:p="http://schemas.openxmlformats.org/presentationml/2006/main">
  <p:prnPr clrMode="bw"/>
  <p:clrMru>
    <a:srgbClr val="A39161"/>
    <a:srgbClr val="E7E7E7"/>
    <a:srgbClr val="FEFEFE"/>
    <a:srgbClr val="FCFCFC"/>
    <a:srgbClr val="FAFAFA"/>
    <a:srgbClr val="F0F0F0"/>
    <a:srgbClr val="FFFFFF"/>
    <a:srgbClr val="0F4430"/>
    <a:srgbClr val="2EA350"/>
    <a:srgbClr val="D5EDD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1" autoAdjust="0"/>
    <p:restoredTop sz="94692" autoAdjust="0"/>
  </p:normalViewPr>
  <p:slideViewPr>
    <p:cSldViewPr showGuides="1">
      <p:cViewPr varScale="1">
        <p:scale>
          <a:sx n="108" d="100"/>
          <a:sy n="108" d="100"/>
        </p:scale>
        <p:origin x="-1002" y="-90"/>
      </p:cViewPr>
      <p:guideLst>
        <p:guide orient="horz" pos="863"/>
        <p:guide orient="horz" pos="4137"/>
        <p:guide orient="horz" pos="225"/>
        <p:guide orient="horz" pos="3913"/>
        <p:guide orient="horz" pos="3805"/>
        <p:guide orient="horz" pos="2607"/>
        <p:guide orient="horz" pos="2432"/>
        <p:guide pos="5538"/>
        <p:guide pos="228"/>
        <p:guide pos="2826"/>
        <p:guide pos="2939"/>
      </p:guideLst>
    </p:cSldViewPr>
  </p:slideViewPr>
  <p:notesTextViewPr>
    <p:cViewPr>
      <p:scale>
        <a:sx n="100" d="100"/>
        <a:sy n="100" d="100"/>
      </p:scale>
      <p:origin x="0" y="0"/>
    </p:cViewPr>
  </p:notesTextViewPr>
  <p:sorterViewPr>
    <p:cViewPr>
      <p:scale>
        <a:sx n="75" d="100"/>
        <a:sy n="75" d="100"/>
      </p:scale>
      <p:origin x="0" y="0"/>
    </p:cViewPr>
  </p:sorterViewPr>
  <p:notesViewPr>
    <p:cSldViewPr>
      <p:cViewPr varScale="1">
        <p:scale>
          <a:sx n="78" d="100"/>
          <a:sy n="78" d="100"/>
        </p:scale>
        <p:origin x="-4002" y="-102"/>
      </p:cViewPr>
      <p:guideLst>
        <p:guide orient="horz" pos="3108"/>
        <p:guide pos="2122"/>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Lindseyh\AppData\Local\Microsoft\Windows\Temporary%20Internet%20Files\Content.Outlook\90A37US2\Charts%20for%20Natalie.xlsm"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Lindseyh\AppData\Local\Microsoft\Windows\Temporary%20Internet%20Files\Content.Outlook\90A37US2\Charts%20for%20Natalie.xlsm"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0.16120218579235146"/>
          <c:y val="5.4393305439331123E-2"/>
          <c:w val="0.67349726775956364"/>
          <c:h val="0.62343096234310091"/>
        </c:manualLayout>
      </c:layout>
      <c:doughnutChart>
        <c:varyColors val="1"/>
        <c:ser>
          <c:idx val="0"/>
          <c:order val="0"/>
          <c:spPr>
            <a:ln w="25400">
              <a:noFill/>
            </a:ln>
          </c:spPr>
          <c:dPt>
            <c:idx val="0"/>
            <c:spPr>
              <a:solidFill>
                <a:srgbClr val="0F4430"/>
              </a:solidFill>
              <a:ln w="25400">
                <a:noFill/>
              </a:ln>
            </c:spPr>
          </c:dPt>
          <c:dPt>
            <c:idx val="1"/>
            <c:spPr>
              <a:solidFill>
                <a:srgbClr val="66001B"/>
              </a:solidFill>
              <a:ln w="25400">
                <a:noFill/>
              </a:ln>
            </c:spPr>
          </c:dPt>
          <c:dPt>
            <c:idx val="2"/>
            <c:spPr>
              <a:solidFill>
                <a:srgbClr val="350F4F"/>
              </a:solidFill>
              <a:ln w="25400">
                <a:noFill/>
              </a:ln>
            </c:spPr>
          </c:dPt>
          <c:dPt>
            <c:idx val="3"/>
            <c:spPr>
              <a:solidFill>
                <a:srgbClr val="2EA350"/>
              </a:solidFill>
              <a:ln w="25400">
                <a:noFill/>
              </a:ln>
            </c:spPr>
          </c:dPt>
          <c:cat>
            <c:strRef>
              <c:f>Sheet2!$G$14:$G$17</c:f>
              <c:strCache>
                <c:ptCount val="4"/>
                <c:pt idx="0">
                  <c:v>Jewellery (1,908 t) 43%</c:v>
                </c:pt>
                <c:pt idx="1">
                  <c:v>Investment* (1,582 t) 36%</c:v>
                </c:pt>
                <c:pt idx="2">
                  <c:v>Technology (428 t) 10%</c:v>
                </c:pt>
                <c:pt idx="3">
                  <c:v>Official sector (535 t) 12%</c:v>
                </c:pt>
              </c:strCache>
            </c:strRef>
          </c:cat>
          <c:val>
            <c:numRef>
              <c:f>Sheet2!$E$14:$E$17</c:f>
              <c:numCache>
                <c:formatCode>General</c:formatCode>
                <c:ptCount val="4"/>
                <c:pt idx="0">
                  <c:v>1908.0590000000004</c:v>
                </c:pt>
                <c:pt idx="1">
                  <c:v>1582.45839705105</c:v>
                </c:pt>
                <c:pt idx="2">
                  <c:v>428.22849999999869</c:v>
                </c:pt>
                <c:pt idx="3">
                  <c:v>534.56947776632853</c:v>
                </c:pt>
              </c:numCache>
            </c:numRef>
          </c:val>
        </c:ser>
        <c:firstSliceAng val="0"/>
        <c:holeSize val="50"/>
      </c:doughnutChart>
      <c:spPr>
        <a:noFill/>
        <a:ln>
          <a:noFill/>
        </a:ln>
      </c:spPr>
    </c:plotArea>
    <c:legend>
      <c:legendPos val="r"/>
      <c:layout>
        <c:manualLayout>
          <c:xMode val="edge"/>
          <c:yMode val="edge"/>
          <c:x val="7.1038251366120422E-2"/>
          <c:y val="0.63516225743748922"/>
          <c:w val="0.83914698162729651"/>
          <c:h val="0.1861924686192469"/>
        </c:manualLayout>
      </c:layout>
      <c:txPr>
        <a:bodyPr/>
        <a:lstStyle/>
        <a:p>
          <a:pPr rtl="0">
            <a:defRPr sz="1200">
              <a:latin typeface="Arial"/>
              <a:ea typeface="Arial"/>
              <a:cs typeface="Arial"/>
            </a:defRPr>
          </a:pPr>
          <a:endParaRPr lang="en-US"/>
        </a:p>
      </c:txPr>
    </c:legend>
    <c:plotVisOnly val="1"/>
    <c:dispBlanksAs val="zero"/>
  </c:chart>
  <c:spPr>
    <a:ln>
      <a:noFill/>
    </a:ln>
  </c:sp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0.2172246851496504"/>
          <c:y val="0.12664023511145694"/>
          <c:w val="0.57265687377313501"/>
          <c:h val="0.47990259140142738"/>
        </c:manualLayout>
      </c:layout>
      <c:doughnutChart>
        <c:varyColors val="1"/>
        <c:ser>
          <c:idx val="0"/>
          <c:order val="0"/>
          <c:spPr>
            <a:ln w="25400">
              <a:noFill/>
            </a:ln>
          </c:spPr>
          <c:dPt>
            <c:idx val="0"/>
            <c:spPr>
              <a:solidFill>
                <a:srgbClr val="0F4430"/>
              </a:solidFill>
              <a:ln w="25400">
                <a:noFill/>
              </a:ln>
            </c:spPr>
          </c:dPt>
          <c:dPt>
            <c:idx val="1"/>
            <c:spPr>
              <a:solidFill>
                <a:srgbClr val="66001B"/>
              </a:solidFill>
              <a:ln w="25400">
                <a:noFill/>
              </a:ln>
            </c:spPr>
          </c:dPt>
          <c:cat>
            <c:strRef>
              <c:f>Sheet2!$D$8:$D$9</c:f>
              <c:strCache>
                <c:ptCount val="2"/>
                <c:pt idx="0">
                  <c:v>Mine supply** (2,828 t) 63%</c:v>
                </c:pt>
                <c:pt idx="1">
                  <c:v>Recycled gold (1,626 t) 37%</c:v>
                </c:pt>
              </c:strCache>
            </c:strRef>
          </c:cat>
          <c:val>
            <c:numRef>
              <c:f>Sheet2!$B$8:$B$9</c:f>
              <c:numCache>
                <c:formatCode>General</c:formatCode>
                <c:ptCount val="2"/>
                <c:pt idx="0">
                  <c:v>2827.6863748173755</c:v>
                </c:pt>
                <c:pt idx="1">
                  <c:v>1625.6289999999999</c:v>
                </c:pt>
              </c:numCache>
            </c:numRef>
          </c:val>
        </c:ser>
        <c:firstSliceAng val="0"/>
        <c:holeSize val="50"/>
      </c:doughnutChart>
      <c:spPr>
        <a:noFill/>
        <a:ln>
          <a:noFill/>
        </a:ln>
      </c:spPr>
    </c:plotArea>
    <c:legend>
      <c:legendPos val="r"/>
      <c:layout>
        <c:manualLayout>
          <c:xMode val="edge"/>
          <c:yMode val="edge"/>
          <c:x val="0.12568306010928962"/>
          <c:y val="0.63452673541330362"/>
          <c:w val="0.77293791144960078"/>
          <c:h val="9.4142259414225909E-2"/>
        </c:manualLayout>
      </c:layout>
      <c:txPr>
        <a:bodyPr/>
        <a:lstStyle/>
        <a:p>
          <a:pPr rtl="0">
            <a:defRPr sz="1200">
              <a:latin typeface="Arial"/>
              <a:ea typeface="Arial"/>
              <a:cs typeface="Arial"/>
            </a:defRPr>
          </a:pPr>
          <a:endParaRPr lang="en-US"/>
        </a:p>
      </c:txPr>
    </c:legend>
    <c:plotVisOnly val="1"/>
    <c:dispBlanksAs val="zero"/>
  </c:chart>
  <c:spPr>
    <a:ln>
      <a:noFill/>
    </a:ln>
  </c:spPr>
  <c:externalData r:id="rId1"/>
  <c:userShapes r:id="rId2"/>
</c:chartSpace>
</file>

<file path=ppt/drawings/drawing1.xml><?xml version="1.0" encoding="utf-8"?>
<c:userShapes xmlns:c="http://schemas.openxmlformats.org/drawingml/2006/chart">
  <cdr:relSizeAnchor xmlns:cdr="http://schemas.openxmlformats.org/drawingml/2006/chartDrawing">
    <cdr:from>
      <cdr:x>0.00546</cdr:x>
      <cdr:y>0.00837</cdr:y>
    </cdr:from>
    <cdr:to>
      <cdr:x>0.98497</cdr:x>
      <cdr:y>0.14118</cdr:y>
    </cdr:to>
    <cdr:sp macro="" textlink="">
      <cdr:nvSpPr>
        <cdr:cNvPr id="2" name="Title_Box"/>
        <cdr:cNvSpPr txBox="1"/>
      </cdr:nvSpPr>
      <cdr:spPr>
        <a:xfrm xmlns:a="http://schemas.openxmlformats.org/drawingml/2006/main">
          <a:off x="21427" y="45176"/>
          <a:ext cx="3843891" cy="716823"/>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pPr algn="ctr"/>
          <a:r>
            <a:rPr lang="en-GB" sz="1800" b="1" dirty="0">
              <a:latin typeface="Arial"/>
            </a:rPr>
            <a:t>2012 demand by source</a:t>
          </a:r>
        </a:p>
        <a:p xmlns:a="http://schemas.openxmlformats.org/drawingml/2006/main">
          <a:pPr algn="ctr"/>
          <a:r>
            <a:rPr lang="en-GB" sz="1600" b="1" dirty="0">
              <a:latin typeface="Arial"/>
            </a:rPr>
            <a:t>Total: 4,453 t</a:t>
          </a:r>
        </a:p>
      </cdr:txBody>
    </cdr:sp>
  </cdr:relSizeAnchor>
  <cdr:relSizeAnchor xmlns:cdr="http://schemas.openxmlformats.org/drawingml/2006/chartDrawing">
    <cdr:from>
      <cdr:x>0</cdr:x>
      <cdr:y>0.77647</cdr:y>
    </cdr:from>
    <cdr:to>
      <cdr:x>0.97951</cdr:x>
      <cdr:y>1</cdr:y>
    </cdr:to>
    <cdr:sp macro="" textlink="">
      <cdr:nvSpPr>
        <cdr:cNvPr id="3" name="Source_Box"/>
        <cdr:cNvSpPr txBox="1"/>
      </cdr:nvSpPr>
      <cdr:spPr>
        <a:xfrm xmlns:a="http://schemas.openxmlformats.org/drawingml/2006/main">
          <a:off x="0" y="4191000"/>
          <a:ext cx="3843891" cy="12065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endParaRPr lang="en-GB" sz="1000" dirty="0">
            <a:latin typeface="Arial"/>
          </a:endParaRPr>
        </a:p>
        <a:p xmlns:a="http://schemas.openxmlformats.org/drawingml/2006/main">
          <a:endParaRPr lang="en-GB" sz="1000" dirty="0">
            <a:latin typeface="Arial"/>
          </a:endParaRPr>
        </a:p>
        <a:p xmlns:a="http://schemas.openxmlformats.org/drawingml/2006/main">
          <a:r>
            <a:rPr lang="en-GB" sz="1000" dirty="0">
              <a:latin typeface="Arial"/>
            </a:rPr>
            <a:t>*Includes</a:t>
          </a:r>
          <a:r>
            <a:rPr lang="en-GB" sz="1000" baseline="0" dirty="0">
              <a:latin typeface="Arial"/>
            </a:rPr>
            <a:t> bars, coins, ETFs, OTC purchases and gold stock movements</a:t>
          </a:r>
        </a:p>
        <a:p xmlns:a="http://schemas.openxmlformats.org/drawingml/2006/main">
          <a:r>
            <a:rPr lang="en-GB" sz="1000" baseline="0" dirty="0">
              <a:latin typeface="Arial"/>
            </a:rPr>
            <a:t>t: tonnes</a:t>
          </a:r>
          <a:endParaRPr lang="en-GB" sz="1000" dirty="0">
            <a:latin typeface="Arial"/>
          </a:endParaRPr>
        </a:p>
        <a:p xmlns:a="http://schemas.openxmlformats.org/drawingml/2006/main">
          <a:r>
            <a:rPr lang="en-GB" sz="1000" dirty="0">
              <a:latin typeface="Arial"/>
            </a:rPr>
            <a:t>Source: Thomson Reuters GFMS, World Gold Council</a:t>
          </a:r>
        </a:p>
      </cdr:txBody>
    </cdr:sp>
  </cdr:relSizeAnchor>
</c:userShapes>
</file>

<file path=ppt/drawings/drawing2.xml><?xml version="1.0" encoding="utf-8"?>
<c:userShapes xmlns:c="http://schemas.openxmlformats.org/drawingml/2006/chart">
  <cdr:relSizeAnchor xmlns:cdr="http://schemas.openxmlformats.org/drawingml/2006/chartDrawing">
    <cdr:from>
      <cdr:x>0.00546</cdr:x>
      <cdr:y>0.00837</cdr:y>
    </cdr:from>
    <cdr:to>
      <cdr:x>0.98497</cdr:x>
      <cdr:y>0.14085</cdr:y>
    </cdr:to>
    <cdr:sp macro="" textlink="">
      <cdr:nvSpPr>
        <cdr:cNvPr id="2" name="Title_Box"/>
        <cdr:cNvSpPr txBox="1"/>
      </cdr:nvSpPr>
      <cdr:spPr>
        <a:xfrm xmlns:a="http://schemas.openxmlformats.org/drawingml/2006/main">
          <a:off x="24755" y="45283"/>
          <a:ext cx="4441000" cy="716717"/>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pPr algn="ctr"/>
          <a:r>
            <a:rPr lang="en-GB" sz="1800" b="1" dirty="0">
              <a:latin typeface="Arial"/>
            </a:rPr>
            <a:t>2012 supply by source</a:t>
          </a:r>
        </a:p>
        <a:p xmlns:a="http://schemas.openxmlformats.org/drawingml/2006/main">
          <a:pPr algn="ctr"/>
          <a:r>
            <a:rPr lang="en-GB" sz="1600" b="1" dirty="0">
              <a:latin typeface="Arial"/>
            </a:rPr>
            <a:t>Total: 4,453</a:t>
          </a:r>
          <a:r>
            <a:rPr lang="en-GB" sz="1600" b="1" baseline="0" dirty="0">
              <a:latin typeface="Arial"/>
            </a:rPr>
            <a:t> t</a:t>
          </a:r>
          <a:endParaRPr lang="en-GB" sz="1600" b="1" dirty="0">
            <a:latin typeface="Arial"/>
          </a:endParaRPr>
        </a:p>
      </cdr:txBody>
    </cdr:sp>
  </cdr:relSizeAnchor>
  <cdr:relSizeAnchor xmlns:cdr="http://schemas.openxmlformats.org/drawingml/2006/chartDrawing">
    <cdr:from>
      <cdr:x>0.00546</cdr:x>
      <cdr:y>0.80282</cdr:y>
    </cdr:from>
    <cdr:to>
      <cdr:x>0.98497</cdr:x>
      <cdr:y>1</cdr:y>
    </cdr:to>
    <cdr:sp macro="" textlink="">
      <cdr:nvSpPr>
        <cdr:cNvPr id="3" name="Source_Box"/>
        <cdr:cNvSpPr txBox="1"/>
      </cdr:nvSpPr>
      <cdr:spPr>
        <a:xfrm xmlns:a="http://schemas.openxmlformats.org/drawingml/2006/main">
          <a:off x="24755" y="4343400"/>
          <a:ext cx="4441000" cy="10668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endParaRPr lang="en-GB" sz="1000" dirty="0">
            <a:latin typeface="Arial"/>
          </a:endParaRPr>
        </a:p>
        <a:p xmlns:a="http://schemas.openxmlformats.org/drawingml/2006/main">
          <a:r>
            <a:rPr lang="en-GB" sz="1000" dirty="0">
              <a:latin typeface="Arial"/>
            </a:rPr>
            <a:t>**Net of producer hedging</a:t>
          </a:r>
        </a:p>
        <a:p xmlns:a="http://schemas.openxmlformats.org/drawingml/2006/main">
          <a:r>
            <a:rPr lang="en-GB" sz="1000" dirty="0">
              <a:latin typeface="Arial"/>
            </a:rPr>
            <a:t>t:</a:t>
          </a:r>
          <a:r>
            <a:rPr lang="en-GB" sz="1000" baseline="0" dirty="0">
              <a:latin typeface="Arial"/>
            </a:rPr>
            <a:t> tonnes</a:t>
          </a:r>
          <a:endParaRPr lang="en-GB" sz="1000" dirty="0">
            <a:latin typeface="Arial"/>
          </a:endParaRPr>
        </a:p>
        <a:p xmlns:a="http://schemas.openxmlformats.org/drawingml/2006/main">
          <a:r>
            <a:rPr lang="en-GB" sz="1000" dirty="0">
              <a:latin typeface="Arial"/>
            </a:rPr>
            <a:t>Source: Thomson Reuters GFMS, World Gold Council</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19565" cy="493789"/>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4626" y="1"/>
            <a:ext cx="2919565" cy="493789"/>
          </a:xfrm>
          <a:prstGeom prst="rect">
            <a:avLst/>
          </a:prstGeom>
        </p:spPr>
        <p:txBody>
          <a:bodyPr vert="horz" lIns="91440" tIns="45720" rIns="91440" bIns="45720" rtlCol="0"/>
          <a:lstStyle>
            <a:lvl1pPr algn="r">
              <a:defRPr sz="1200"/>
            </a:lvl1pPr>
          </a:lstStyle>
          <a:p>
            <a:fld id="{A8D80F56-34CC-E048-8ECB-04395716B929}" type="datetimeFigureOut">
              <a:rPr lang="en-US" smtClean="0"/>
              <a:pPr/>
              <a:t>9/30/2013</a:t>
            </a:fld>
            <a:endParaRPr lang="en-US"/>
          </a:p>
        </p:txBody>
      </p:sp>
      <p:sp>
        <p:nvSpPr>
          <p:cNvPr id="4" name="Footer Placeholder 3"/>
          <p:cNvSpPr>
            <a:spLocks noGrp="1"/>
          </p:cNvSpPr>
          <p:nvPr>
            <p:ph type="ftr" sz="quarter" idx="2"/>
          </p:nvPr>
        </p:nvSpPr>
        <p:spPr>
          <a:xfrm>
            <a:off x="1" y="9370948"/>
            <a:ext cx="2919565" cy="493789"/>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4626" y="9370948"/>
            <a:ext cx="2919565" cy="493789"/>
          </a:xfrm>
          <a:prstGeom prst="rect">
            <a:avLst/>
          </a:prstGeom>
        </p:spPr>
        <p:txBody>
          <a:bodyPr vert="horz" lIns="91440" tIns="45720" rIns="91440" bIns="45720" rtlCol="0" anchor="b"/>
          <a:lstStyle>
            <a:lvl1pPr algn="r">
              <a:defRPr sz="1200"/>
            </a:lvl1pPr>
          </a:lstStyle>
          <a:p>
            <a:fld id="{21A2A01F-B49D-CB4B-86E9-A4DAF429C5DE}" type="slidenum">
              <a:rPr lang="en-US" smtClean="0"/>
              <a:pPr/>
              <a:t>‹#›</a:t>
            </a:fld>
            <a:endParaRPr lang="en-US"/>
          </a:p>
        </p:txBody>
      </p:sp>
    </p:spTree>
    <p:extLst>
      <p:ext uri="{BB962C8B-B14F-4D97-AF65-F5344CB8AC3E}">
        <p14:creationId xmlns:p14="http://schemas.microsoft.com/office/powerpoint/2010/main" xmlns="" val="299955147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18830" cy="49331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5375" y="0"/>
            <a:ext cx="2918830" cy="493316"/>
          </a:xfrm>
          <a:prstGeom prst="rect">
            <a:avLst/>
          </a:prstGeom>
        </p:spPr>
        <p:txBody>
          <a:bodyPr vert="horz" lIns="91440" tIns="45720" rIns="91440" bIns="45720" rtlCol="0"/>
          <a:lstStyle>
            <a:lvl1pPr algn="r">
              <a:defRPr sz="1200"/>
            </a:lvl1pPr>
          </a:lstStyle>
          <a:p>
            <a:fld id="{AA02C539-3061-4744-91E5-AB858070C3AF}" type="datetimeFigureOut">
              <a:rPr lang="en-GB" smtClean="0"/>
              <a:pPr/>
              <a:t>30/09/2013</a:t>
            </a:fld>
            <a:endParaRPr lang="en-GB"/>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2" y="9371286"/>
            <a:ext cx="2918830" cy="49331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5375" y="9371286"/>
            <a:ext cx="2918830" cy="493316"/>
          </a:xfrm>
          <a:prstGeom prst="rect">
            <a:avLst/>
          </a:prstGeom>
        </p:spPr>
        <p:txBody>
          <a:bodyPr vert="horz" lIns="91440" tIns="45720" rIns="91440" bIns="45720" rtlCol="0" anchor="b"/>
          <a:lstStyle>
            <a:lvl1pPr algn="r">
              <a:defRPr sz="1200"/>
            </a:lvl1pPr>
          </a:lstStyle>
          <a:p>
            <a:fld id="{7961E227-9655-471B-9F1A-5D2E4EC7EF62}" type="slidenum">
              <a:rPr lang="en-GB" smtClean="0"/>
              <a:pPr/>
              <a:t>‹#›</a:t>
            </a:fld>
            <a:endParaRPr lang="en-GB"/>
          </a:p>
        </p:txBody>
      </p:sp>
    </p:spTree>
    <p:extLst>
      <p:ext uri="{BB962C8B-B14F-4D97-AF65-F5344CB8AC3E}">
        <p14:creationId xmlns:p14="http://schemas.microsoft.com/office/powerpoint/2010/main" xmlns="" val="43221913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961E227-9655-471B-9F1A-5D2E4EC7EF62}"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961E227-9655-471B-9F1A-5D2E4EC7EF62}"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7961E227-9655-471B-9F1A-5D2E4EC7EF62}" type="slidenum">
              <a:rPr lang="en-GB" smtClean="0"/>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dirty="0" smtClean="0"/>
              <a:t>Ask a question, who hasn’t defaulted?</a:t>
            </a:r>
          </a:p>
          <a:p>
            <a:pPr>
              <a:buFont typeface="Arial" pitchFamily="34" charset="0"/>
              <a:buNone/>
            </a:pPr>
            <a:endParaRPr lang="en-US" dirty="0"/>
          </a:p>
        </p:txBody>
      </p:sp>
      <p:sp>
        <p:nvSpPr>
          <p:cNvPr id="4" name="Slide Number Placeholder 3"/>
          <p:cNvSpPr>
            <a:spLocks noGrp="1"/>
          </p:cNvSpPr>
          <p:nvPr>
            <p:ph type="sldNum" sz="quarter" idx="10"/>
          </p:nvPr>
        </p:nvSpPr>
        <p:spPr/>
        <p:txBody>
          <a:bodyPr/>
          <a:lstStyle/>
          <a:p>
            <a:fld id="{7961E227-9655-471B-9F1A-5D2E4EC7EF62}" type="slidenum">
              <a:rPr lang="en-GB" smtClean="0"/>
              <a:pPr/>
              <a:t>6</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Insert quiz.</a:t>
            </a:r>
          </a:p>
          <a:p>
            <a:endParaRPr lang="en-US" dirty="0"/>
          </a:p>
        </p:txBody>
      </p:sp>
      <p:sp>
        <p:nvSpPr>
          <p:cNvPr id="4" name="Slide Number Placeholder 3"/>
          <p:cNvSpPr>
            <a:spLocks noGrp="1"/>
          </p:cNvSpPr>
          <p:nvPr>
            <p:ph type="sldNum" sz="quarter" idx="10"/>
          </p:nvPr>
        </p:nvSpPr>
        <p:spPr/>
        <p:txBody>
          <a:bodyPr/>
          <a:lstStyle/>
          <a:p>
            <a:fld id="{7961E227-9655-471B-9F1A-5D2E4EC7EF62}" type="slidenum">
              <a:rPr lang="en-GB" smtClean="0"/>
              <a:pPr/>
              <a:t>11</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7961E227-9655-471B-9F1A-5D2E4EC7EF62}" type="slidenum">
              <a:rPr lang="en-GB" smtClean="0"/>
              <a:pPr/>
              <a:t>12</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global">
    <p:spTree>
      <p:nvGrpSpPr>
        <p:cNvPr id="1" name=""/>
        <p:cNvGrpSpPr/>
        <p:nvPr/>
      </p:nvGrpSpPr>
      <p:grpSpPr>
        <a:xfrm>
          <a:off x="0" y="0"/>
          <a:ext cx="0" cy="0"/>
          <a:chOff x="0" y="0"/>
          <a:chExt cx="0" cy="0"/>
        </a:xfrm>
      </p:grpSpPr>
      <p:pic>
        <p:nvPicPr>
          <p:cNvPr id="8" name="Picture 7" descr="WGC_POS_72dpi_RGB_GOLD.png"/>
          <p:cNvPicPr>
            <a:picLocks noChangeAspect="1"/>
          </p:cNvPicPr>
          <p:nvPr/>
        </p:nvPicPr>
        <p:blipFill>
          <a:blip r:embed="rId2" cstate="print"/>
          <a:stretch>
            <a:fillRect/>
          </a:stretch>
        </p:blipFill>
        <p:spPr>
          <a:xfrm>
            <a:off x="360000" y="6029960"/>
            <a:ext cx="1466850" cy="541020"/>
          </a:xfrm>
          <a:prstGeom prst="rect">
            <a:avLst/>
          </a:prstGeom>
        </p:spPr>
      </p:pic>
      <p:sp>
        <p:nvSpPr>
          <p:cNvPr id="6" name="Title 1"/>
          <p:cNvSpPr>
            <a:spLocks noGrp="1"/>
          </p:cNvSpPr>
          <p:nvPr>
            <p:ph type="ctrTitle"/>
          </p:nvPr>
        </p:nvSpPr>
        <p:spPr>
          <a:xfrm>
            <a:off x="342000" y="1275286"/>
            <a:ext cx="8442000" cy="403200"/>
          </a:xfrm>
        </p:spPr>
        <p:txBody>
          <a:bodyPr lIns="0" tIns="0" rIns="0" bIns="0" anchor="t" anchorCtr="0">
            <a:noAutofit/>
          </a:bodyPr>
          <a:lstStyle>
            <a:lvl1pPr>
              <a:defRPr sz="3000">
                <a:solidFill>
                  <a:schemeClr val="tx1"/>
                </a:solidFill>
              </a:defRPr>
            </a:lvl1pPr>
          </a:lstStyle>
          <a:p>
            <a:r>
              <a:rPr lang="en-US" noProof="0" smtClean="0"/>
              <a:t>Click to edit Master title style</a:t>
            </a:r>
            <a:endParaRPr lang="en-GB" noProof="0" dirty="0"/>
          </a:p>
        </p:txBody>
      </p:sp>
      <p:sp>
        <p:nvSpPr>
          <p:cNvPr id="11" name="Subtitle 2"/>
          <p:cNvSpPr>
            <a:spLocks noGrp="1"/>
          </p:cNvSpPr>
          <p:nvPr>
            <p:ph type="subTitle" idx="1" hasCustomPrompt="1"/>
          </p:nvPr>
        </p:nvSpPr>
        <p:spPr>
          <a:xfrm>
            <a:off x="360000" y="2276094"/>
            <a:ext cx="8424000" cy="403200"/>
          </a:xfrm>
        </p:spPr>
        <p:txBody>
          <a:bodyPr lIns="0" tIns="0" rIns="0" bIns="0">
            <a:noAutofit/>
          </a:bodyPr>
          <a:lstStyle>
            <a:lvl1pPr marL="0" indent="0" algn="l">
              <a:spcBef>
                <a:spcPts val="0"/>
              </a:spcBef>
              <a:buNone/>
              <a:defRPr sz="1800" b="1" baseline="0">
                <a:solidFill>
                  <a:srgbClr val="A39161"/>
                </a:solidFill>
              </a:defRPr>
            </a:lvl1pPr>
            <a:lvl2pPr marL="0" indent="0" algn="l">
              <a:spcBef>
                <a:spcPts val="0"/>
              </a:spcBef>
              <a:buNone/>
              <a:defRPr sz="1800" b="1">
                <a:solidFill>
                  <a:srgbClr val="A39161"/>
                </a:solidFill>
              </a:defRPr>
            </a:lvl2pPr>
            <a:lvl3pPr marL="0" indent="0" algn="l">
              <a:spcBef>
                <a:spcPts val="0"/>
              </a:spcBef>
              <a:buNone/>
              <a:defRPr sz="1800" b="1">
                <a:solidFill>
                  <a:srgbClr val="A39161"/>
                </a:solidFill>
              </a:defRPr>
            </a:lvl3pPr>
            <a:lvl4pPr marL="0" indent="0" algn="l">
              <a:spcBef>
                <a:spcPts val="0"/>
              </a:spcBef>
              <a:buNone/>
              <a:defRPr sz="1800" b="1">
                <a:solidFill>
                  <a:srgbClr val="A39161"/>
                </a:solidFill>
              </a:defRPr>
            </a:lvl4pPr>
            <a:lvl5pPr marL="0" indent="0" algn="l">
              <a:spcBef>
                <a:spcPts val="0"/>
              </a:spcBef>
              <a:buNone/>
              <a:defRPr sz="1800" b="1">
                <a:solidFill>
                  <a:srgbClr val="A39161"/>
                </a:solidFill>
                <a:latin typeface="Arial" pitchFamily="34" charset="0"/>
                <a:cs typeface="Arial" pitchFamily="34" charset="0"/>
              </a:defRPr>
            </a:lvl5pPr>
            <a:lvl6pPr marL="0" indent="0" algn="l">
              <a:spcBef>
                <a:spcPts val="0"/>
              </a:spcBef>
              <a:buNone/>
              <a:defRPr sz="1800" b="1">
                <a:solidFill>
                  <a:srgbClr val="A39161"/>
                </a:solidFill>
              </a:defRPr>
            </a:lvl6pPr>
            <a:lvl7pPr marL="0" indent="0" algn="l">
              <a:spcBef>
                <a:spcPts val="0"/>
              </a:spcBef>
              <a:buNone/>
              <a:defRPr sz="1800" b="1">
                <a:solidFill>
                  <a:srgbClr val="A39161"/>
                </a:solidFill>
                <a:latin typeface="Arial" pitchFamily="34" charset="0"/>
                <a:cs typeface="Arial" pitchFamily="34" charset="0"/>
              </a:defRPr>
            </a:lvl7pPr>
            <a:lvl8pPr marL="0" indent="0" algn="l">
              <a:spcBef>
                <a:spcPts val="0"/>
              </a:spcBef>
              <a:buNone/>
              <a:defRPr sz="1800" b="1">
                <a:solidFill>
                  <a:srgbClr val="A39161"/>
                </a:solidFill>
                <a:latin typeface="Arial" pitchFamily="34" charset="0"/>
                <a:cs typeface="Arial" pitchFamily="34" charset="0"/>
              </a:defRPr>
            </a:lvl8pPr>
            <a:lvl9pPr marL="0" indent="0" algn="l">
              <a:spcBef>
                <a:spcPts val="0"/>
              </a:spcBef>
              <a:buNone/>
              <a:defRPr sz="1800" b="1">
                <a:solidFill>
                  <a:srgbClr val="A39161"/>
                </a:solidFill>
                <a:latin typeface="Arial" pitchFamily="34" charset="0"/>
                <a:cs typeface="Arial" pitchFamily="34" charset="0"/>
              </a:defRPr>
            </a:lvl9pPr>
          </a:lstStyle>
          <a:p>
            <a:pPr lvl="0"/>
            <a:r>
              <a:rPr lang="en-US" noProof="0" dirty="0" smtClean="0"/>
              <a:t>Presented by Name Surname | 00 Month Year</a:t>
            </a:r>
            <a:endParaRPr lang="en-GB" noProof="0"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 bullets / heading">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2" name="Text Placeholder 3"/>
          <p:cNvSpPr>
            <a:spLocks noGrp="1"/>
          </p:cNvSpPr>
          <p:nvPr>
            <p:ph type="body" sz="quarter" idx="10"/>
          </p:nvPr>
        </p:nvSpPr>
        <p:spPr>
          <a:xfrm>
            <a:off x="360000" y="1628801"/>
            <a:ext cx="8424000" cy="4401198"/>
          </a:xfrm>
        </p:spPr>
        <p:txBody>
          <a:bodyPr vert="horz" lIns="0" tIns="0" rIns="0" bIns="0" rtlCol="0">
            <a:noAutofit/>
          </a:bodyPr>
          <a:lstStyle>
            <a:lvl1pPr marL="180000" indent="-180000">
              <a:spcBef>
                <a:spcPts val="800"/>
              </a:spcBef>
              <a:spcAft>
                <a:spcPts val="0"/>
              </a:spcAft>
              <a:buFont typeface="Arial" pitchFamily="34" charset="0"/>
              <a:buChar char="•"/>
              <a:tabLst/>
              <a:defRPr lang="en-US" dirty="0" smtClean="0">
                <a:solidFill>
                  <a:schemeClr val="tx1"/>
                </a:solidFill>
              </a:defRPr>
            </a:lvl1pPr>
            <a:lvl2pPr marL="360000" indent="-180000">
              <a:spcBef>
                <a:spcPts val="480"/>
              </a:spcBef>
              <a:buFont typeface="Courier New" pitchFamily="49" charset="0"/>
              <a:buChar char="-"/>
              <a:tabLst/>
              <a:defRPr lang="en-US" dirty="0" smtClean="0">
                <a:solidFill>
                  <a:schemeClr val="tx1"/>
                </a:solidFill>
              </a:defRPr>
            </a:lvl2pPr>
            <a:lvl3pPr marL="540000" indent="-180000">
              <a:buFont typeface="Courier New" pitchFamily="49" charset="0"/>
              <a:buChar char="-"/>
              <a:defRPr lang="en-US" baseline="0" dirty="0" smtClean="0">
                <a:solidFill>
                  <a:schemeClr val="tx1"/>
                </a:solidFill>
              </a:defRPr>
            </a:lvl3pPr>
            <a:lvl4pPr marL="540000" indent="-180000">
              <a:buFont typeface="Courier New" pitchFamily="49" charset="0"/>
              <a:buChar char="-"/>
              <a:defRPr lang="en-US" baseline="0" dirty="0" smtClean="0">
                <a:solidFill>
                  <a:schemeClr val="tx1"/>
                </a:solidFill>
              </a:defRPr>
            </a:lvl4pPr>
            <a:lvl5pPr marL="540000" indent="-180000">
              <a:buFont typeface="Courier New" pitchFamily="49" charset="0"/>
              <a:buChar char="-"/>
              <a:defRPr lang="en-AU" dirty="0"/>
            </a:lvl5pPr>
            <a:lvl9pPr>
              <a:tabLst/>
              <a:defRPr/>
            </a:lvl9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14" name="Text Placeholder 8"/>
          <p:cNvSpPr>
            <a:spLocks noGrp="1"/>
          </p:cNvSpPr>
          <p:nvPr>
            <p:ph type="body" sz="quarter" idx="13"/>
          </p:nvPr>
        </p:nvSpPr>
        <p:spPr>
          <a:xfrm>
            <a:off x="360000" y="1314000"/>
            <a:ext cx="8424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 list / heading">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4" name="Text Placeholder 8"/>
          <p:cNvSpPr>
            <a:spLocks noGrp="1"/>
          </p:cNvSpPr>
          <p:nvPr>
            <p:ph type="body" sz="quarter" idx="13"/>
          </p:nvPr>
        </p:nvSpPr>
        <p:spPr>
          <a:xfrm>
            <a:off x="360000" y="1314000"/>
            <a:ext cx="8424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
        <p:nvSpPr>
          <p:cNvPr id="12" name="Text Placeholder 5"/>
          <p:cNvSpPr>
            <a:spLocks noGrp="1"/>
          </p:cNvSpPr>
          <p:nvPr>
            <p:ph type="body" sz="quarter" idx="12"/>
          </p:nvPr>
        </p:nvSpPr>
        <p:spPr>
          <a:xfrm>
            <a:off x="360000" y="1627200"/>
            <a:ext cx="8424000" cy="4402800"/>
          </a:xfrm>
        </p:spPr>
        <p:txBody>
          <a:bodyPr/>
          <a:lstStyle>
            <a:lvl1pPr marL="270000" indent="-270000">
              <a:spcBef>
                <a:spcPts val="1200"/>
              </a:spcBef>
              <a:spcAft>
                <a:spcPts val="0"/>
              </a:spcAft>
              <a:buFont typeface="+mj-lt"/>
              <a:buAutoNum type="arabicPeriod"/>
              <a:tabLst/>
              <a:defRPr baseline="0">
                <a:solidFill>
                  <a:schemeClr val="tx1"/>
                </a:solidFill>
              </a:defRPr>
            </a:lvl1pPr>
            <a:lvl2pPr marL="450000" indent="-180000">
              <a:buFont typeface="Arial" pitchFamily="34" charset="0"/>
              <a:buChar char="•"/>
              <a:tabLst/>
              <a:defRPr baseline="0"/>
            </a:lvl2pPr>
            <a:lvl3pPr marL="630000" indent="-180975">
              <a:tabLst/>
              <a:defRPr/>
            </a:lvl3pPr>
            <a:lvl4pPr marL="810000">
              <a:tabLst/>
              <a:defRPr/>
            </a:lvl4pPr>
            <a:lvl5pPr marL="810000">
              <a:defRPr/>
            </a:lvl5pPr>
            <a:lvl6pPr marL="810000">
              <a:defRPr/>
            </a:lvl6pPr>
            <a:lvl7pPr marL="810000">
              <a:defRPr/>
            </a:lvl7pPr>
            <a:lvl8pPr marL="810000">
              <a:defRPr/>
            </a:lvl8pPr>
            <a:lvl9pPr marL="810000">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8" name="Text Placeholder 2"/>
          <p:cNvSpPr>
            <a:spLocks noGrp="1"/>
          </p:cNvSpPr>
          <p:nvPr>
            <p:ph type="body" sz="quarter" idx="10"/>
          </p:nvPr>
        </p:nvSpPr>
        <p:spPr>
          <a:xfrm>
            <a:off x="360000" y="1314000"/>
            <a:ext cx="4122000" cy="4716000"/>
          </a:xfrm>
        </p:spPr>
        <p:txBody>
          <a:bodyPr/>
          <a:lstStyle>
            <a:lvl4pP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9" name="Text Placeholder 2"/>
          <p:cNvSpPr>
            <a:spLocks noGrp="1"/>
          </p:cNvSpPr>
          <p:nvPr>
            <p:ph type="body" sz="quarter" idx="12"/>
          </p:nvPr>
        </p:nvSpPr>
        <p:spPr>
          <a:xfrm>
            <a:off x="4662000" y="1314000"/>
            <a:ext cx="4122000" cy="4716000"/>
          </a:xfrm>
        </p:spPr>
        <p:txBody>
          <a:bodyPr/>
          <a:lstStyle>
            <a:lvl4pP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 text / bullets">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9" name="Text Placeholder 2"/>
          <p:cNvSpPr>
            <a:spLocks noGrp="1"/>
          </p:cNvSpPr>
          <p:nvPr>
            <p:ph type="body" sz="quarter" idx="10"/>
          </p:nvPr>
        </p:nvSpPr>
        <p:spPr>
          <a:xfrm>
            <a:off x="360000" y="1314000"/>
            <a:ext cx="4122000" cy="4716000"/>
          </a:xfrm>
        </p:spPr>
        <p:txBody>
          <a:bodyPr/>
          <a:lstStyle>
            <a:lvl1pPr marL="180000" indent="-180000">
              <a:spcBef>
                <a:spcPts val="800"/>
              </a:spcBef>
              <a:buFont typeface="Arial" pitchFamily="34" charset="0"/>
              <a:buChar char="•"/>
              <a:tabLst/>
              <a:defRPr/>
            </a:lvl1pPr>
            <a:lvl2pPr marL="360000" indent="-180975">
              <a:spcBef>
                <a:spcPts val="480"/>
              </a:spcBef>
              <a:buFont typeface="Courier New" pitchFamily="49" charset="0"/>
              <a:buChar char="-"/>
              <a:tabLst/>
              <a:defRPr/>
            </a:lvl2pPr>
            <a:lvl3pPr marL="540000">
              <a:tabLst/>
              <a:defRPr/>
            </a:lvl3pPr>
            <a:lvl4pPr marL="540000">
              <a:defRPr/>
            </a:lvl4pPr>
            <a:lvl5pPr marL="540000">
              <a:defRPr/>
            </a:lvl5pPr>
            <a:lvl6pPr marL="540000">
              <a:defRPr/>
            </a:lvl6pPr>
            <a:lvl7pPr marL="540000">
              <a:defRPr/>
            </a:lvl7pPr>
            <a:lvl8pPr marL="540000">
              <a:defRPr/>
            </a:lvl8pPr>
            <a:lvl9pPr marL="540000">
              <a:defRPr/>
            </a:lvl9pPr>
          </a:lstStyle>
          <a:p>
            <a:pPr lvl="0"/>
            <a:r>
              <a:rPr lang="en-US" smtClean="0"/>
              <a:t>Click to edit Master text styles</a:t>
            </a:r>
          </a:p>
          <a:p>
            <a:pPr lvl="1"/>
            <a:r>
              <a:rPr lang="en-US" smtClean="0"/>
              <a:t>Second level</a:t>
            </a:r>
          </a:p>
          <a:p>
            <a:pPr lvl="2"/>
            <a:r>
              <a:rPr lang="en-US" smtClean="0"/>
              <a:t>Third level</a:t>
            </a:r>
          </a:p>
        </p:txBody>
      </p:sp>
      <p:sp>
        <p:nvSpPr>
          <p:cNvPr id="8" name="Text Placeholder 2"/>
          <p:cNvSpPr>
            <a:spLocks noGrp="1"/>
          </p:cNvSpPr>
          <p:nvPr>
            <p:ph type="body" sz="quarter" idx="11"/>
          </p:nvPr>
        </p:nvSpPr>
        <p:spPr>
          <a:xfrm>
            <a:off x="4662000" y="1314000"/>
            <a:ext cx="4122000" cy="4716000"/>
          </a:xfrm>
        </p:spPr>
        <p:txBody>
          <a:bodyPr/>
          <a:lstStyle>
            <a:lvl1pPr marL="180000" indent="-180000">
              <a:spcBef>
                <a:spcPts val="800"/>
              </a:spcBef>
              <a:buFont typeface="Arial" pitchFamily="34" charset="0"/>
              <a:buChar char="•"/>
              <a:tabLst/>
              <a:defRPr/>
            </a:lvl1pPr>
            <a:lvl2pPr marL="360000" indent="-180975">
              <a:spcBef>
                <a:spcPts val="480"/>
              </a:spcBef>
              <a:buFont typeface="Courier New" pitchFamily="49" charset="0"/>
              <a:buChar char="-"/>
              <a:tabLst/>
              <a:defRPr/>
            </a:lvl2pPr>
            <a:lvl3pPr marL="540000">
              <a:tabLst/>
              <a:defRPr/>
            </a:lvl3pPr>
            <a:lvl4pPr marL="540000">
              <a:defRPr/>
            </a:lvl4pPr>
            <a:lvl5pPr marL="540000">
              <a:defRPr/>
            </a:lvl5pPr>
            <a:lvl6pPr marL="540000">
              <a:defRPr/>
            </a:lvl6pPr>
            <a:lvl7pPr marL="540000">
              <a:defRPr/>
            </a:lvl7pPr>
            <a:lvl8pPr marL="540000">
              <a:defRPr/>
            </a:lvl8pPr>
            <a:lvl9pPr marL="540000">
              <a:defRPr/>
            </a:lvl9pPr>
          </a:lstStyle>
          <a:p>
            <a:pPr lvl="0"/>
            <a:r>
              <a:rPr lang="en-US" smtClean="0"/>
              <a:t>Click to edit Master text styles</a:t>
            </a:r>
          </a:p>
          <a:p>
            <a:pPr lvl="1"/>
            <a:r>
              <a:rPr lang="en-US" smtClean="0"/>
              <a:t>Second level</a:t>
            </a:r>
          </a:p>
          <a:p>
            <a:pPr lvl="2"/>
            <a:r>
              <a:rPr lang="en-US" smtClean="0"/>
              <a:t>Third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n text / list">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7" name="Text Placeholder 5"/>
          <p:cNvSpPr>
            <a:spLocks noGrp="1"/>
          </p:cNvSpPr>
          <p:nvPr>
            <p:ph type="body" sz="quarter" idx="12"/>
          </p:nvPr>
        </p:nvSpPr>
        <p:spPr>
          <a:xfrm>
            <a:off x="360000" y="1314000"/>
            <a:ext cx="4122000" cy="4716000"/>
          </a:xfrm>
        </p:spPr>
        <p:txBody>
          <a:bodyPr/>
          <a:lstStyle>
            <a:lvl1pPr marL="270000" indent="-270000">
              <a:spcBef>
                <a:spcPts val="1200"/>
              </a:spcBef>
              <a:spcAft>
                <a:spcPts val="0"/>
              </a:spcAft>
              <a:buFont typeface="+mj-lt"/>
              <a:buAutoNum type="arabicPeriod"/>
              <a:tabLst/>
              <a:defRPr baseline="0">
                <a:solidFill>
                  <a:schemeClr val="tx1"/>
                </a:solidFill>
              </a:defRPr>
            </a:lvl1pPr>
            <a:lvl2pPr marL="450000" indent="-180000">
              <a:buFont typeface="Arial" pitchFamily="34" charset="0"/>
              <a:buChar char="•"/>
              <a:tabLst/>
              <a:defRPr baseline="0"/>
            </a:lvl2pPr>
            <a:lvl3pPr marL="630000" indent="-180975">
              <a:tabLst/>
              <a:defRPr/>
            </a:lvl3pPr>
            <a:lvl4pPr marL="810000">
              <a:tabLst/>
              <a:defRPr/>
            </a:lvl4pPr>
            <a:lvl5pPr marL="810000">
              <a:defRPr/>
            </a:lvl5pPr>
            <a:lvl6pPr marL="810000">
              <a:defRPr/>
            </a:lvl6pPr>
            <a:lvl7pPr marL="810000">
              <a:defRPr/>
            </a:lvl7pPr>
            <a:lvl8pPr marL="810000">
              <a:defRPr/>
            </a:lvl8pPr>
            <a:lvl9pPr marL="810000">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
        <p:nvSpPr>
          <p:cNvPr id="13" name="Text Placeholder 5"/>
          <p:cNvSpPr>
            <a:spLocks noGrp="1"/>
          </p:cNvSpPr>
          <p:nvPr>
            <p:ph type="body" sz="quarter" idx="13"/>
          </p:nvPr>
        </p:nvSpPr>
        <p:spPr>
          <a:xfrm>
            <a:off x="4662000" y="1314000"/>
            <a:ext cx="4122000" cy="4716000"/>
          </a:xfrm>
        </p:spPr>
        <p:txBody>
          <a:bodyPr/>
          <a:lstStyle>
            <a:lvl1pPr marL="270000" indent="-270000">
              <a:spcBef>
                <a:spcPts val="1200"/>
              </a:spcBef>
              <a:spcAft>
                <a:spcPts val="0"/>
              </a:spcAft>
              <a:buFont typeface="+mj-lt"/>
              <a:buAutoNum type="arabicPeriod"/>
              <a:tabLst/>
              <a:defRPr baseline="0">
                <a:solidFill>
                  <a:schemeClr val="tx1"/>
                </a:solidFill>
              </a:defRPr>
            </a:lvl1pPr>
            <a:lvl2pPr marL="450000" indent="-180000">
              <a:buFont typeface="Arial" pitchFamily="34" charset="0"/>
              <a:buChar char="•"/>
              <a:tabLst/>
              <a:defRPr baseline="0"/>
            </a:lvl2pPr>
            <a:lvl3pPr marL="630000" indent="-180975">
              <a:tabLst/>
              <a:defRPr/>
            </a:lvl3pPr>
            <a:lvl4pPr marL="810000">
              <a:tabLst/>
              <a:defRPr/>
            </a:lvl4pPr>
            <a:lvl5pPr marL="810000">
              <a:defRPr/>
            </a:lvl5pPr>
            <a:lvl6pPr marL="810000">
              <a:defRPr/>
            </a:lvl6pPr>
            <a:lvl7pPr marL="810000">
              <a:defRPr/>
            </a:lvl7pPr>
            <a:lvl8pPr marL="810000">
              <a:defRPr/>
            </a:lvl8pPr>
            <a:lvl9pPr marL="810000">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 column text / headings">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4" name="Text Placeholder 8"/>
          <p:cNvSpPr>
            <a:spLocks noGrp="1"/>
          </p:cNvSpPr>
          <p:nvPr>
            <p:ph type="body" sz="quarter" idx="13"/>
          </p:nvPr>
        </p:nvSpPr>
        <p:spPr>
          <a:xfrm>
            <a:off x="360000" y="1314000"/>
            <a:ext cx="4122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
        <p:nvSpPr>
          <p:cNvPr id="15" name="Text Placeholder 8"/>
          <p:cNvSpPr>
            <a:spLocks noGrp="1"/>
          </p:cNvSpPr>
          <p:nvPr>
            <p:ph type="body" sz="quarter" idx="16"/>
          </p:nvPr>
        </p:nvSpPr>
        <p:spPr>
          <a:xfrm>
            <a:off x="4662000" y="1314000"/>
            <a:ext cx="4122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
        <p:nvSpPr>
          <p:cNvPr id="17" name="Text Placeholder 3"/>
          <p:cNvSpPr>
            <a:spLocks noGrp="1"/>
          </p:cNvSpPr>
          <p:nvPr>
            <p:ph type="body" sz="quarter" idx="10"/>
          </p:nvPr>
        </p:nvSpPr>
        <p:spPr>
          <a:xfrm>
            <a:off x="360000" y="1628800"/>
            <a:ext cx="4122000" cy="4401200"/>
          </a:xfrm>
        </p:spPr>
        <p:txBody>
          <a:bodyPr vert="horz" lIns="0" tIns="0" rIns="0" bIns="0" rtlCol="0">
            <a:noAutofit/>
          </a:bodyPr>
          <a:lstStyle>
            <a:lvl1pPr marL="0" indent="0">
              <a:spcBef>
                <a:spcPts val="1200"/>
              </a:spcBef>
              <a:spcAft>
                <a:spcPts val="0"/>
              </a:spcAft>
              <a:buFontTx/>
              <a:buNone/>
              <a:defRPr lang="en-US" dirty="0" smtClean="0">
                <a:solidFill>
                  <a:schemeClr val="tx1"/>
                </a:solidFill>
              </a:defRPr>
            </a:lvl1pPr>
            <a:lvl2pPr marL="180000" indent="-180000">
              <a:buFont typeface="Arial" pitchFamily="34" charset="0"/>
              <a:buChar char="•"/>
              <a:defRPr lang="en-US" dirty="0" smtClean="0">
                <a:solidFill>
                  <a:schemeClr val="tx1"/>
                </a:solidFill>
              </a:defRPr>
            </a:lvl2pPr>
            <a:lvl3pPr marL="360000" indent="-180000">
              <a:buFont typeface="Courier New" pitchFamily="49" charset="0"/>
              <a:buChar char="-"/>
              <a:defRPr lang="en-US" baseline="0" dirty="0" smtClean="0">
                <a:solidFill>
                  <a:schemeClr val="tx1"/>
                </a:solidFill>
              </a:defRPr>
            </a:lvl3pPr>
            <a:lvl4pPr marL="540000" indent="-180000">
              <a:buFont typeface="Courier New" pitchFamily="49" charset="0"/>
              <a:buChar char="-"/>
              <a:defRPr lang="en-US" baseline="0" dirty="0" smtClean="0">
                <a:solidFill>
                  <a:schemeClr val="tx1"/>
                </a:solidFill>
              </a:defRPr>
            </a:lvl4pPr>
            <a:lvl5pPr marL="540000" indent="-180000">
              <a:buFont typeface="Courier New" pitchFamily="49" charset="0"/>
              <a:buChar char="-"/>
              <a:defRPr lang="en-AU" dirty="0">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
        <p:nvSpPr>
          <p:cNvPr id="18" name="Text Placeholder 3"/>
          <p:cNvSpPr>
            <a:spLocks noGrp="1"/>
          </p:cNvSpPr>
          <p:nvPr>
            <p:ph type="body" sz="quarter" idx="17"/>
          </p:nvPr>
        </p:nvSpPr>
        <p:spPr>
          <a:xfrm>
            <a:off x="4662000" y="1628800"/>
            <a:ext cx="4122000" cy="4401200"/>
          </a:xfrm>
        </p:spPr>
        <p:txBody>
          <a:bodyPr vert="horz" lIns="0" tIns="0" rIns="0" bIns="0" rtlCol="0">
            <a:noAutofit/>
          </a:bodyPr>
          <a:lstStyle>
            <a:lvl1pPr marL="0" indent="0">
              <a:spcBef>
                <a:spcPts val="1200"/>
              </a:spcBef>
              <a:spcAft>
                <a:spcPts val="0"/>
              </a:spcAft>
              <a:buFontTx/>
              <a:buNone/>
              <a:defRPr lang="en-US" dirty="0" smtClean="0">
                <a:solidFill>
                  <a:schemeClr val="tx1"/>
                </a:solidFill>
              </a:defRPr>
            </a:lvl1pPr>
            <a:lvl2pPr marL="180000" indent="-180000">
              <a:buFont typeface="Arial" pitchFamily="34" charset="0"/>
              <a:buChar char="•"/>
              <a:defRPr lang="en-US" dirty="0" smtClean="0">
                <a:solidFill>
                  <a:schemeClr val="tx1"/>
                </a:solidFill>
              </a:defRPr>
            </a:lvl2pPr>
            <a:lvl3pPr marL="360000" indent="-180000">
              <a:buFont typeface="Courier New" pitchFamily="49" charset="0"/>
              <a:buChar char="-"/>
              <a:defRPr lang="en-US" baseline="0" dirty="0" smtClean="0">
                <a:solidFill>
                  <a:schemeClr val="tx1"/>
                </a:solidFill>
              </a:defRPr>
            </a:lvl3pPr>
            <a:lvl4pPr marL="540000" indent="-180000">
              <a:buFont typeface="Courier New" pitchFamily="49" charset="0"/>
              <a:buChar char="-"/>
              <a:defRPr lang="en-US" baseline="0" dirty="0" smtClean="0">
                <a:solidFill>
                  <a:schemeClr val="tx1"/>
                </a:solidFill>
              </a:defRPr>
            </a:lvl4pPr>
            <a:lvl5pPr marL="540000" indent="-180000">
              <a:buFont typeface="Courier New" pitchFamily="49" charset="0"/>
              <a:buChar char="-"/>
              <a:defRPr lang="en-AU" dirty="0">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n text / bullets / headings">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4" name="Text Placeholder 8"/>
          <p:cNvSpPr>
            <a:spLocks noGrp="1"/>
          </p:cNvSpPr>
          <p:nvPr>
            <p:ph type="body" sz="quarter" idx="13"/>
          </p:nvPr>
        </p:nvSpPr>
        <p:spPr>
          <a:xfrm>
            <a:off x="360000" y="1314000"/>
            <a:ext cx="4122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
        <p:nvSpPr>
          <p:cNvPr id="15" name="Text Placeholder 8"/>
          <p:cNvSpPr>
            <a:spLocks noGrp="1"/>
          </p:cNvSpPr>
          <p:nvPr>
            <p:ph type="body" sz="quarter" idx="16"/>
          </p:nvPr>
        </p:nvSpPr>
        <p:spPr>
          <a:xfrm>
            <a:off x="4662000" y="1314000"/>
            <a:ext cx="4122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
        <p:nvSpPr>
          <p:cNvPr id="16" name="Text Placeholder 3"/>
          <p:cNvSpPr>
            <a:spLocks noGrp="1"/>
          </p:cNvSpPr>
          <p:nvPr>
            <p:ph type="body" sz="quarter" idx="10"/>
          </p:nvPr>
        </p:nvSpPr>
        <p:spPr>
          <a:xfrm>
            <a:off x="360000" y="1628801"/>
            <a:ext cx="4122000" cy="4401198"/>
          </a:xfrm>
        </p:spPr>
        <p:txBody>
          <a:bodyPr vert="horz" lIns="0" tIns="0" rIns="0" bIns="0" rtlCol="0">
            <a:noAutofit/>
          </a:bodyPr>
          <a:lstStyle>
            <a:lvl1pPr marL="180000" indent="-180000">
              <a:spcBef>
                <a:spcPts val="800"/>
              </a:spcBef>
              <a:spcAft>
                <a:spcPts val="0"/>
              </a:spcAft>
              <a:buFont typeface="Arial" pitchFamily="34" charset="0"/>
              <a:buChar char="•"/>
              <a:tabLst/>
              <a:defRPr lang="en-US" dirty="0" smtClean="0">
                <a:solidFill>
                  <a:schemeClr val="tx1"/>
                </a:solidFill>
              </a:defRPr>
            </a:lvl1pPr>
            <a:lvl2pPr marL="360000" indent="-180000">
              <a:spcBef>
                <a:spcPts val="480"/>
              </a:spcBef>
              <a:buFont typeface="Courier New" pitchFamily="49" charset="0"/>
              <a:buChar char="-"/>
              <a:defRPr lang="en-US" dirty="0" smtClean="0">
                <a:solidFill>
                  <a:schemeClr val="tx1"/>
                </a:solidFill>
              </a:defRPr>
            </a:lvl2pPr>
            <a:lvl3pPr marL="540000" indent="-180000">
              <a:buFont typeface="Courier New" pitchFamily="49" charset="0"/>
              <a:buChar char="-"/>
              <a:defRPr lang="en-US" baseline="0" dirty="0" smtClean="0">
                <a:solidFill>
                  <a:schemeClr val="tx1"/>
                </a:solidFill>
              </a:defRPr>
            </a:lvl3pPr>
            <a:lvl4pPr marL="540000" indent="-180000">
              <a:buFont typeface="Courier New" pitchFamily="49" charset="0"/>
              <a:buChar char="-"/>
              <a:defRPr lang="en-US" baseline="0" dirty="0" smtClean="0">
                <a:solidFill>
                  <a:schemeClr val="tx1"/>
                </a:solidFill>
              </a:defRPr>
            </a:lvl4pPr>
            <a:lvl5pPr marL="540000" indent="-180000">
              <a:buFont typeface="Courier New" pitchFamily="49" charset="0"/>
              <a:buChar char="-"/>
              <a:defRPr lang="en-AU" dirty="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17" name="Text Placeholder 3"/>
          <p:cNvSpPr>
            <a:spLocks noGrp="1"/>
          </p:cNvSpPr>
          <p:nvPr>
            <p:ph type="body" sz="quarter" idx="17"/>
          </p:nvPr>
        </p:nvSpPr>
        <p:spPr>
          <a:xfrm>
            <a:off x="4662000" y="1628801"/>
            <a:ext cx="4122000" cy="4401198"/>
          </a:xfrm>
        </p:spPr>
        <p:txBody>
          <a:bodyPr vert="horz" lIns="0" tIns="0" rIns="0" bIns="0" rtlCol="0">
            <a:noAutofit/>
          </a:bodyPr>
          <a:lstStyle>
            <a:lvl1pPr marL="180000" indent="-180000">
              <a:spcBef>
                <a:spcPts val="800"/>
              </a:spcBef>
              <a:spcAft>
                <a:spcPts val="0"/>
              </a:spcAft>
              <a:buFont typeface="Arial" pitchFamily="34" charset="0"/>
              <a:buChar char="•"/>
              <a:tabLst/>
              <a:defRPr lang="en-US" dirty="0" smtClean="0">
                <a:solidFill>
                  <a:schemeClr val="tx1"/>
                </a:solidFill>
              </a:defRPr>
            </a:lvl1pPr>
            <a:lvl2pPr marL="360000" indent="-180000">
              <a:spcBef>
                <a:spcPts val="480"/>
              </a:spcBef>
              <a:buFont typeface="Courier New" pitchFamily="49" charset="0"/>
              <a:buChar char="-"/>
              <a:tabLst>
                <a:tab pos="360000" algn="l"/>
              </a:tabLst>
              <a:defRPr lang="en-US" dirty="0" smtClean="0">
                <a:solidFill>
                  <a:schemeClr val="tx1"/>
                </a:solidFill>
              </a:defRPr>
            </a:lvl2pPr>
            <a:lvl3pPr marL="540000" indent="-180000">
              <a:buFont typeface="Courier New" pitchFamily="49" charset="0"/>
              <a:buChar char="-"/>
              <a:defRPr lang="en-US" baseline="0" dirty="0" smtClean="0">
                <a:solidFill>
                  <a:schemeClr val="tx1"/>
                </a:solidFill>
              </a:defRPr>
            </a:lvl3pPr>
            <a:lvl4pPr marL="540000" indent="-180000">
              <a:buFont typeface="Courier New" pitchFamily="49" charset="0"/>
              <a:buChar char="-"/>
              <a:defRPr lang="en-US" baseline="0" dirty="0" smtClean="0">
                <a:solidFill>
                  <a:schemeClr val="tx1"/>
                </a:solidFill>
              </a:defRPr>
            </a:lvl4pPr>
            <a:lvl5pPr marL="540000" indent="-180000">
              <a:buFont typeface="Courier New" pitchFamily="49" charset="0"/>
              <a:buChar char="-"/>
              <a:defRPr lang="en-AU" dirty="0"/>
            </a:lvl5pPr>
            <a:lvl9pPr>
              <a:tabLst>
                <a:tab pos="540000" algn="l"/>
              </a:tabLst>
              <a:defRPr/>
            </a:lvl9pPr>
          </a:lstStyle>
          <a:p>
            <a:pPr lvl="0"/>
            <a:r>
              <a:rPr lang="en-US" noProof="0" smtClean="0"/>
              <a:t>Click to edit Master text styles</a:t>
            </a:r>
          </a:p>
          <a:p>
            <a:pPr lvl="1"/>
            <a:r>
              <a:rPr lang="en-US" noProof="0" smtClean="0"/>
              <a:t>Second level</a:t>
            </a:r>
          </a:p>
          <a:p>
            <a:pPr lvl="2"/>
            <a:r>
              <a:rPr lang="en-US" noProof="0" smtClean="0"/>
              <a:t>Third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column text / list / headings">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4" name="Text Placeholder 8"/>
          <p:cNvSpPr>
            <a:spLocks noGrp="1"/>
          </p:cNvSpPr>
          <p:nvPr>
            <p:ph type="body" sz="quarter" idx="13"/>
          </p:nvPr>
        </p:nvSpPr>
        <p:spPr>
          <a:xfrm>
            <a:off x="360000" y="1314000"/>
            <a:ext cx="4122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
        <p:nvSpPr>
          <p:cNvPr id="15" name="Text Placeholder 8"/>
          <p:cNvSpPr>
            <a:spLocks noGrp="1"/>
          </p:cNvSpPr>
          <p:nvPr>
            <p:ph type="body" sz="quarter" idx="16"/>
          </p:nvPr>
        </p:nvSpPr>
        <p:spPr>
          <a:xfrm>
            <a:off x="4662000" y="1314000"/>
            <a:ext cx="4122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
        <p:nvSpPr>
          <p:cNvPr id="13" name="Text Placeholder 5"/>
          <p:cNvSpPr>
            <a:spLocks noGrp="1"/>
          </p:cNvSpPr>
          <p:nvPr>
            <p:ph type="body" sz="quarter" idx="12"/>
          </p:nvPr>
        </p:nvSpPr>
        <p:spPr>
          <a:xfrm>
            <a:off x="360000" y="1627200"/>
            <a:ext cx="4122000" cy="4402800"/>
          </a:xfrm>
        </p:spPr>
        <p:txBody>
          <a:bodyPr/>
          <a:lstStyle>
            <a:lvl1pPr marL="270000" indent="-270000">
              <a:spcBef>
                <a:spcPts val="1200"/>
              </a:spcBef>
              <a:spcAft>
                <a:spcPts val="0"/>
              </a:spcAft>
              <a:buFont typeface="+mj-lt"/>
              <a:buAutoNum type="arabicPeriod"/>
              <a:tabLst/>
              <a:defRPr baseline="0">
                <a:solidFill>
                  <a:schemeClr val="tx1"/>
                </a:solidFill>
              </a:defRPr>
            </a:lvl1pPr>
            <a:lvl2pPr marL="450000" indent="-180000">
              <a:buFont typeface="Arial" pitchFamily="34" charset="0"/>
              <a:buChar char="•"/>
              <a:tabLst/>
              <a:defRPr baseline="0"/>
            </a:lvl2pPr>
            <a:lvl3pPr marL="630000" indent="-180975">
              <a:tabLst/>
              <a:defRPr/>
            </a:lvl3pPr>
            <a:lvl4pPr marL="810000">
              <a:tabLst/>
              <a:defRPr/>
            </a:lvl4pPr>
            <a:lvl5pPr marL="810000">
              <a:defRPr/>
            </a:lvl5pPr>
            <a:lvl6pPr marL="810000">
              <a:defRPr/>
            </a:lvl6pPr>
            <a:lvl7pPr marL="810000">
              <a:defRPr/>
            </a:lvl7pPr>
            <a:lvl8pPr marL="810000">
              <a:defRPr/>
            </a:lvl8pPr>
            <a:lvl9pPr marL="810000">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
        <p:nvSpPr>
          <p:cNvPr id="16" name="Text Placeholder 5"/>
          <p:cNvSpPr>
            <a:spLocks noGrp="1"/>
          </p:cNvSpPr>
          <p:nvPr>
            <p:ph type="body" sz="quarter" idx="17"/>
          </p:nvPr>
        </p:nvSpPr>
        <p:spPr>
          <a:xfrm>
            <a:off x="4662000" y="1627200"/>
            <a:ext cx="4122000" cy="4402800"/>
          </a:xfrm>
        </p:spPr>
        <p:txBody>
          <a:bodyPr/>
          <a:lstStyle>
            <a:lvl1pPr marL="270000" indent="-270000">
              <a:spcBef>
                <a:spcPts val="1200"/>
              </a:spcBef>
              <a:spcAft>
                <a:spcPts val="0"/>
              </a:spcAft>
              <a:buFont typeface="+mj-lt"/>
              <a:buAutoNum type="arabicPeriod"/>
              <a:tabLst/>
              <a:defRPr baseline="0">
                <a:solidFill>
                  <a:schemeClr val="tx1"/>
                </a:solidFill>
              </a:defRPr>
            </a:lvl1pPr>
            <a:lvl2pPr marL="450000" indent="-180000">
              <a:buFont typeface="Arial" pitchFamily="34" charset="0"/>
              <a:buChar char="•"/>
              <a:tabLst/>
              <a:defRPr baseline="0"/>
            </a:lvl2pPr>
            <a:lvl3pPr marL="630000" indent="-180975">
              <a:tabLst/>
              <a:defRPr/>
            </a:lvl3pPr>
            <a:lvl4pPr marL="810000">
              <a:tabLst/>
              <a:defRPr/>
            </a:lvl4pPr>
            <a:lvl5pPr marL="810000">
              <a:defRPr/>
            </a:lvl5pPr>
            <a:lvl6pPr marL="810000">
              <a:defRPr/>
            </a:lvl6pPr>
            <a:lvl7pPr marL="810000">
              <a:defRPr/>
            </a:lvl7pPr>
            <a:lvl8pPr marL="810000">
              <a:defRPr/>
            </a:lvl8pPr>
            <a:lvl9pPr marL="810000">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 you / London">
    <p:spTree>
      <p:nvGrpSpPr>
        <p:cNvPr id="1" name=""/>
        <p:cNvGrpSpPr/>
        <p:nvPr/>
      </p:nvGrpSpPr>
      <p:grpSpPr>
        <a:xfrm>
          <a:off x="0" y="0"/>
          <a:ext cx="0" cy="0"/>
          <a:chOff x="0" y="0"/>
          <a:chExt cx="0" cy="0"/>
        </a:xfrm>
      </p:grpSpPr>
      <p:sp>
        <p:nvSpPr>
          <p:cNvPr id="7" name="Text Placeholder 6"/>
          <p:cNvSpPr txBox="1">
            <a:spLocks/>
          </p:cNvSpPr>
          <p:nvPr/>
        </p:nvSpPr>
        <p:spPr>
          <a:xfrm>
            <a:off x="360000" y="134419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World Gold Council</a:t>
            </a:r>
          </a:p>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10 Old Bailey, London EC4M 7NG</a:t>
            </a:r>
          </a:p>
          <a:p>
            <a:pPr marL="0" marR="0" lvl="0" indent="0" defTabSz="914400" rtl="0" eaLnBrk="1" fontAlgn="auto" latinLnBrk="0" hangingPunct="1">
              <a:lnSpc>
                <a:spcPts val="2200"/>
              </a:lnSpc>
              <a:spcBef>
                <a:spcPts val="0"/>
              </a:spcBef>
              <a:spcAft>
                <a:spcPts val="800"/>
              </a:spcAft>
              <a:buClrTx/>
              <a:buSzTx/>
              <a:buFontTx/>
              <a:buNone/>
              <a:tabLst/>
              <a:defRPr/>
            </a:pP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United Kingdom</a:t>
            </a: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+44 20 7826 4700</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+44 20 7826 4799</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kumimoji="0" lang="en-GB" sz="2000" b="0" i="0" u="none" strike="noStrike" kern="1200" cap="none" spc="0" normalizeH="0" baseline="0" noProof="0" dirty="0" err="1" smtClean="0">
                <a:ln>
                  <a:noFill/>
                </a:ln>
                <a:solidFill>
                  <a:schemeClr val="tx1"/>
                </a:solidFill>
                <a:effectLst/>
                <a:uLnTx/>
                <a:uFillTx/>
                <a:latin typeface="Arial" pitchFamily="34" charset="0"/>
                <a:ea typeface="+mn-ea"/>
                <a:cs typeface="Arial" pitchFamily="34" charset="0"/>
              </a:rPr>
              <a:t>www.gold.org</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pic>
        <p:nvPicPr>
          <p:cNvPr id="9" name="Picture 8" descr="WGC_POS_72dpi_RGB_GOLD.png"/>
          <p:cNvPicPr>
            <a:picLocks noChangeAspect="1"/>
          </p:cNvPicPr>
          <p:nvPr/>
        </p:nvPicPr>
        <p:blipFill>
          <a:blip r:embed="rId2" cstate="print"/>
          <a:stretch>
            <a:fillRect/>
          </a:stretch>
        </p:blipFill>
        <p:spPr>
          <a:xfrm>
            <a:off x="360000" y="6029960"/>
            <a:ext cx="1466850" cy="541020"/>
          </a:xfrm>
          <a:prstGeom prst="rect">
            <a:avLst/>
          </a:prstGeom>
        </p:spPr>
      </p:pic>
      <p:sp>
        <p:nvSpPr>
          <p:cNvPr id="2" name="TextBox 1"/>
          <p:cNvSpPr txBox="1"/>
          <p:nvPr userDrawn="1"/>
        </p:nvSpPr>
        <p:spPr>
          <a:xfrm>
            <a:off x="340949" y="277200"/>
            <a:ext cx="8442000"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noProof="0" dirty="0" smtClean="0"/>
              <a:t>Thank you</a:t>
            </a:r>
            <a:endParaRPr lang="en-GB" noProof="0" dirty="0"/>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ank you / New York">
    <p:spTree>
      <p:nvGrpSpPr>
        <p:cNvPr id="1" name=""/>
        <p:cNvGrpSpPr/>
        <p:nvPr/>
      </p:nvGrpSpPr>
      <p:grpSpPr>
        <a:xfrm>
          <a:off x="0" y="0"/>
          <a:ext cx="0" cy="0"/>
          <a:chOff x="0" y="0"/>
          <a:chExt cx="0" cy="0"/>
        </a:xfrm>
      </p:grpSpPr>
      <p:sp>
        <p:nvSpPr>
          <p:cNvPr id="7" name="Text Placeholder 6"/>
          <p:cNvSpPr txBox="1">
            <a:spLocks/>
          </p:cNvSpPr>
          <p:nvPr/>
        </p:nvSpPr>
        <p:spPr>
          <a:xfrm>
            <a:off x="360000" y="134280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World Gold Trust Services, LLC</a:t>
            </a:r>
          </a:p>
          <a:p>
            <a:pPr marL="0" marR="0" lvl="0" indent="0" defTabSz="914400" rtl="0" eaLnBrk="1" fontAlgn="auto" latinLnBrk="0" hangingPunct="1">
              <a:lnSpc>
                <a:spcPts val="2200"/>
              </a:lnSpc>
              <a:spcBef>
                <a:spcPts val="0"/>
              </a:spcBef>
              <a:spcAft>
                <a:spcPts val="0"/>
              </a:spcAft>
              <a:buClrTx/>
              <a:buSzTx/>
              <a:buFontTx/>
              <a:buNone/>
              <a:tabLst/>
              <a:defRPr/>
            </a:pPr>
            <a:r>
              <a:rPr kumimoji="0" lang="en-AU"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510</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Madison Avenue, </a:t>
            </a:r>
            <a:r>
              <a:rPr kumimoji="0" lang="en-AU"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9th Floor</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0" marR="0" lvl="0" indent="0" defTabSz="914400" rtl="0" eaLnBrk="1" fontAlgn="auto" latinLnBrk="0" hangingPunct="1">
              <a:lnSpc>
                <a:spcPts val="2200"/>
              </a:lnSpc>
              <a:spcBef>
                <a:spcPts val="0"/>
              </a:spcBef>
              <a:spcAft>
                <a:spcPts val="800"/>
              </a:spcAft>
              <a:buClrTx/>
              <a:buSzTx/>
              <a:buFontTx/>
              <a:buNone/>
              <a:tabLst/>
              <a:defRPr/>
            </a:pP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New York, NY </a:t>
            </a:r>
            <a:r>
              <a:rPr kumimoji="0" lang="en-AU"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10022</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United States of America</a:t>
            </a: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+1 212 317 3800</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+1 212 688 0410</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lang="en-GB" b="0" noProof="0" dirty="0" smtClean="0">
                <a:solidFill>
                  <a:schemeClr val="tx1"/>
                </a:solidFill>
              </a:rPr>
              <a:t>www.gold.org</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pic>
        <p:nvPicPr>
          <p:cNvPr id="8" name="Picture 7" descr="WGC_POS_72dpi_RGB_GOLD.png"/>
          <p:cNvPicPr>
            <a:picLocks noChangeAspect="1"/>
          </p:cNvPicPr>
          <p:nvPr/>
        </p:nvPicPr>
        <p:blipFill>
          <a:blip r:embed="rId2" cstate="print"/>
          <a:stretch>
            <a:fillRect/>
          </a:stretch>
        </p:blipFill>
        <p:spPr>
          <a:xfrm>
            <a:off x="360000" y="6030000"/>
            <a:ext cx="1465200" cy="540411"/>
          </a:xfrm>
          <a:prstGeom prst="rect">
            <a:avLst/>
          </a:prstGeom>
        </p:spPr>
      </p:pic>
      <p:sp>
        <p:nvSpPr>
          <p:cNvPr id="10" name="TextBox 9"/>
          <p:cNvSpPr txBox="1"/>
          <p:nvPr userDrawn="1"/>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noProof="0" dirty="0" smtClean="0"/>
              <a:t>Thank you</a:t>
            </a:r>
            <a:endParaRPr lang="en-GB" noProof="0"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3" name="Text Placeholder 2"/>
          <p:cNvSpPr>
            <a:spLocks noGrp="1"/>
          </p:cNvSpPr>
          <p:nvPr>
            <p:ph type="body" sz="quarter" idx="10"/>
          </p:nvPr>
        </p:nvSpPr>
        <p:spPr>
          <a:xfrm>
            <a:off x="360000" y="1314000"/>
            <a:ext cx="8424000" cy="4716000"/>
          </a:xfrm>
        </p:spPr>
        <p:txBody>
          <a:bodyPr/>
          <a:lstStyle>
            <a:lvl1pPr>
              <a:tabLst>
                <a:tab pos="180000" algn="l"/>
                <a:tab pos="360000" algn="l"/>
                <a:tab pos="540000" algn="l"/>
              </a:tabLst>
              <a:defRPr/>
            </a:lvl1pPr>
            <a:lvl2pPr>
              <a:tabLst/>
              <a:defRPr/>
            </a:lvl2pPr>
            <a:lvl3pPr>
              <a:tabLst/>
              <a:defRPr/>
            </a:lvl3pPr>
            <a:lvl4pPr>
              <a:tabLst/>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ank you / Singapore">
    <p:spTree>
      <p:nvGrpSpPr>
        <p:cNvPr id="1" name=""/>
        <p:cNvGrpSpPr/>
        <p:nvPr/>
      </p:nvGrpSpPr>
      <p:grpSpPr>
        <a:xfrm>
          <a:off x="0" y="0"/>
          <a:ext cx="0" cy="0"/>
          <a:chOff x="0" y="0"/>
          <a:chExt cx="0" cy="0"/>
        </a:xfrm>
      </p:grpSpPr>
      <p:sp>
        <p:nvSpPr>
          <p:cNvPr id="7" name="Text Placeholder 6"/>
          <p:cNvSpPr txBox="1">
            <a:spLocks/>
          </p:cNvSpPr>
          <p:nvPr/>
        </p:nvSpPr>
        <p:spPr>
          <a:xfrm>
            <a:off x="360000" y="134280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World Gold Council</a:t>
            </a:r>
          </a:p>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9 Raffles Place, Level 57, Republic Plaza</a:t>
            </a:r>
          </a:p>
          <a:p>
            <a:pPr marL="0" marR="0" lvl="0" indent="0" defTabSz="914400" rtl="0" eaLnBrk="1" fontAlgn="auto" latinLnBrk="0" hangingPunct="1">
              <a:lnSpc>
                <a:spcPts val="2200"/>
              </a:lnSpc>
              <a:spcBef>
                <a:spcPts val="0"/>
              </a:spcBef>
              <a:spcAft>
                <a:spcPts val="800"/>
              </a:spcAft>
              <a:buClrTx/>
              <a:buSzTx/>
              <a:buFontTx/>
              <a:buNone/>
              <a:tabLst/>
              <a:defRPr/>
            </a:pP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Singapore 048619, Republic of Singapore</a:t>
            </a: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+65 6823 1510</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+65 6823 1410</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kumimoji="0" lang="en-GB" sz="2000" b="0" i="0" u="none" strike="noStrike" kern="1200" cap="none" spc="0" normalizeH="0" baseline="0" noProof="0" dirty="0" err="1" smtClean="0">
                <a:ln>
                  <a:noFill/>
                </a:ln>
                <a:solidFill>
                  <a:schemeClr val="tx1"/>
                </a:solidFill>
                <a:effectLst/>
                <a:uLnTx/>
                <a:uFillTx/>
                <a:latin typeface="Arial" pitchFamily="34" charset="0"/>
                <a:ea typeface="+mn-ea"/>
                <a:cs typeface="Arial" pitchFamily="34" charset="0"/>
              </a:rPr>
              <a:t>www.gold.org</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pic>
        <p:nvPicPr>
          <p:cNvPr id="8" name="Picture 7" descr="WGC_POS_72dpi_RGB_GOLD.png"/>
          <p:cNvPicPr>
            <a:picLocks noChangeAspect="1"/>
          </p:cNvPicPr>
          <p:nvPr/>
        </p:nvPicPr>
        <p:blipFill>
          <a:blip r:embed="rId2" cstate="print"/>
          <a:stretch>
            <a:fillRect/>
          </a:stretch>
        </p:blipFill>
        <p:spPr>
          <a:xfrm>
            <a:off x="360000" y="6030000"/>
            <a:ext cx="1465200" cy="540411"/>
          </a:xfrm>
          <a:prstGeom prst="rect">
            <a:avLst/>
          </a:prstGeom>
        </p:spPr>
      </p:pic>
      <p:sp>
        <p:nvSpPr>
          <p:cNvPr id="10" name="TextBox 9"/>
          <p:cNvSpPr txBox="1"/>
          <p:nvPr userDrawn="1"/>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noProof="0" dirty="0" smtClean="0"/>
              <a:t>Thank you</a:t>
            </a:r>
            <a:endParaRPr lang="en-GB" noProof="0" dirty="0"/>
          </a:p>
        </p:txBody>
      </p: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ank you / Beijing">
    <p:spTree>
      <p:nvGrpSpPr>
        <p:cNvPr id="1" name=""/>
        <p:cNvGrpSpPr/>
        <p:nvPr/>
      </p:nvGrpSpPr>
      <p:grpSpPr>
        <a:xfrm>
          <a:off x="0" y="0"/>
          <a:ext cx="0" cy="0"/>
          <a:chOff x="0" y="0"/>
          <a:chExt cx="0" cy="0"/>
        </a:xfrm>
      </p:grpSpPr>
      <p:sp>
        <p:nvSpPr>
          <p:cNvPr id="7" name="Text Placeholder 6"/>
          <p:cNvSpPr txBox="1">
            <a:spLocks/>
          </p:cNvSpPr>
          <p:nvPr/>
        </p:nvSpPr>
        <p:spPr>
          <a:xfrm>
            <a:off x="360000" y="134280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World Gold Council</a:t>
            </a:r>
          </a:p>
          <a:p>
            <a:pPr marL="0" marR="0" lvl="0" indent="0" defTabSz="914400" rtl="0" eaLnBrk="1" fontAlgn="auto" latinLnBrk="0" hangingPunct="1">
              <a:lnSpc>
                <a:spcPts val="2200"/>
              </a:lnSpc>
              <a:spcBef>
                <a:spcPts val="0"/>
              </a:spcBef>
              <a:spcAft>
                <a:spcPts val="800"/>
              </a:spcAft>
              <a:buClrTx/>
              <a:buSzTx/>
              <a:buFontTx/>
              <a:buNone/>
              <a:tabLst/>
              <a:defRPr/>
            </a:pPr>
            <a:r>
              <a:rPr lang="en-GB" sz="2000" b="0" kern="1200" baseline="0" dirty="0" smtClean="0">
                <a:solidFill>
                  <a:schemeClr val="tx1"/>
                </a:solidFill>
                <a:latin typeface="+mn-lt"/>
                <a:ea typeface="+mn-ea"/>
                <a:cs typeface="+mn-cs"/>
              </a:rPr>
              <a:t>Unit 1106, 11th Floor, Raffles City Beijing Office Tower 1</a:t>
            </a:r>
            <a:br>
              <a:rPr lang="en-GB" sz="2000" b="0" kern="1200" baseline="0" dirty="0" smtClean="0">
                <a:solidFill>
                  <a:schemeClr val="tx1"/>
                </a:solidFill>
                <a:latin typeface="+mn-lt"/>
                <a:ea typeface="+mn-ea"/>
                <a:cs typeface="+mn-cs"/>
              </a:rPr>
            </a:br>
            <a:r>
              <a:rPr lang="en-GB" sz="2000" b="0" kern="1200" baseline="0" dirty="0" err="1" smtClean="0">
                <a:solidFill>
                  <a:schemeClr val="tx1"/>
                </a:solidFill>
                <a:latin typeface="+mn-lt"/>
                <a:ea typeface="+mn-ea"/>
                <a:cs typeface="+mn-cs"/>
              </a:rPr>
              <a:t>Dongzhimen</a:t>
            </a:r>
            <a:r>
              <a:rPr lang="en-GB" sz="2000" b="0" kern="1200" baseline="0" dirty="0" smtClean="0">
                <a:solidFill>
                  <a:schemeClr val="tx1"/>
                </a:solidFill>
                <a:latin typeface="+mn-lt"/>
                <a:ea typeface="+mn-ea"/>
                <a:cs typeface="+mn-cs"/>
              </a:rPr>
              <a:t> South Street, </a:t>
            </a:r>
            <a:r>
              <a:rPr lang="en-GB" sz="2000" b="0" kern="1200" baseline="0" dirty="0" err="1" smtClean="0">
                <a:solidFill>
                  <a:schemeClr val="tx1"/>
                </a:solidFill>
                <a:latin typeface="+mn-lt"/>
                <a:ea typeface="+mn-ea"/>
                <a:cs typeface="+mn-cs"/>
              </a:rPr>
              <a:t>Dongcheng</a:t>
            </a:r>
            <a:r>
              <a:rPr lang="en-GB" sz="2000" b="0" kern="1200" baseline="0" dirty="0" smtClean="0">
                <a:solidFill>
                  <a:schemeClr val="tx1"/>
                </a:solidFill>
                <a:latin typeface="+mn-lt"/>
                <a:ea typeface="+mn-ea"/>
                <a:cs typeface="+mn-cs"/>
              </a:rPr>
              <a:t> District</a:t>
            </a:r>
            <a:br>
              <a:rPr lang="en-GB" sz="2000" b="0" kern="1200" baseline="0" dirty="0" smtClean="0">
                <a:solidFill>
                  <a:schemeClr val="tx1"/>
                </a:solidFill>
                <a:latin typeface="+mn-lt"/>
                <a:ea typeface="+mn-ea"/>
                <a:cs typeface="+mn-cs"/>
              </a:rPr>
            </a:br>
            <a:r>
              <a:rPr lang="en-GB" sz="2000" b="0" kern="1200" baseline="0" dirty="0" smtClean="0">
                <a:solidFill>
                  <a:schemeClr val="tx1"/>
                </a:solidFill>
                <a:latin typeface="+mn-lt"/>
                <a:ea typeface="+mn-ea"/>
                <a:cs typeface="+mn-cs"/>
              </a:rPr>
              <a:t>100007 Beijing, People’s Republic of China</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+86 10 6515 8811</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+86 10 6522 7587</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www.gold.org</a:t>
            </a:r>
          </a:p>
        </p:txBody>
      </p:sp>
      <p:pic>
        <p:nvPicPr>
          <p:cNvPr id="5" name="Picture 4" descr="WGC-C_POS_72dpi_RGB_GOLD.png"/>
          <p:cNvPicPr>
            <a:picLocks noChangeAspect="1"/>
          </p:cNvPicPr>
          <p:nvPr/>
        </p:nvPicPr>
        <p:blipFill>
          <a:blip r:embed="rId2" cstate="print"/>
          <a:stretch>
            <a:fillRect/>
          </a:stretch>
        </p:blipFill>
        <p:spPr>
          <a:xfrm>
            <a:off x="360000" y="5850447"/>
            <a:ext cx="1465200" cy="716488"/>
          </a:xfrm>
          <a:prstGeom prst="rect">
            <a:avLst/>
          </a:prstGeom>
        </p:spPr>
      </p:pic>
      <p:sp>
        <p:nvSpPr>
          <p:cNvPr id="10" name="TextBox 9"/>
          <p:cNvSpPr txBox="1"/>
          <p:nvPr userDrawn="1"/>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smtClean="0"/>
              <a:t>Thank you</a:t>
            </a:r>
            <a:endParaRPr lang="en-GB"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ank you / Shanghai">
    <p:spTree>
      <p:nvGrpSpPr>
        <p:cNvPr id="1" name=""/>
        <p:cNvGrpSpPr/>
        <p:nvPr/>
      </p:nvGrpSpPr>
      <p:grpSpPr>
        <a:xfrm>
          <a:off x="0" y="0"/>
          <a:ext cx="0" cy="0"/>
          <a:chOff x="0" y="0"/>
          <a:chExt cx="0" cy="0"/>
        </a:xfrm>
      </p:grpSpPr>
      <p:sp>
        <p:nvSpPr>
          <p:cNvPr id="7" name="Text Placeholder 6"/>
          <p:cNvSpPr txBox="1">
            <a:spLocks/>
          </p:cNvSpPr>
          <p:nvPr/>
        </p:nvSpPr>
        <p:spPr>
          <a:xfrm>
            <a:off x="360000" y="134280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World Gold Council</a:t>
            </a:r>
          </a:p>
          <a:p>
            <a:pPr marL="0" marR="0" lvl="0" indent="0" defTabSz="914400" rtl="0" eaLnBrk="1" fontAlgn="auto" latinLnBrk="0" hangingPunct="1">
              <a:lnSpc>
                <a:spcPts val="2200"/>
              </a:lnSpc>
              <a:spcBef>
                <a:spcPts val="0"/>
              </a:spcBef>
              <a:spcAft>
                <a:spcPts val="800"/>
              </a:spcAft>
              <a:buClrTx/>
              <a:buSzTx/>
              <a:buFontTx/>
              <a:buNone/>
              <a:tabLst/>
              <a:defRPr/>
            </a:pPr>
            <a:r>
              <a:rPr lang="en-GB" sz="2000" b="0" kern="1200" baseline="0" dirty="0" smtClean="0">
                <a:solidFill>
                  <a:schemeClr val="tx1"/>
                </a:solidFill>
                <a:latin typeface="+mn-lt"/>
                <a:ea typeface="+mn-ea"/>
                <a:cs typeface="+mn-cs"/>
              </a:rPr>
              <a:t>Unit 1610-1611, 16th Floor, Plaza 66, Tower 2</a:t>
            </a:r>
            <a:br>
              <a:rPr lang="en-GB" sz="2000" b="0" kern="1200" baseline="0" dirty="0" smtClean="0">
                <a:solidFill>
                  <a:schemeClr val="tx1"/>
                </a:solidFill>
                <a:latin typeface="+mn-lt"/>
                <a:ea typeface="+mn-ea"/>
                <a:cs typeface="+mn-cs"/>
              </a:rPr>
            </a:br>
            <a:r>
              <a:rPr lang="en-GB" sz="2000" b="0" kern="1200" baseline="0" dirty="0" smtClean="0">
                <a:solidFill>
                  <a:schemeClr val="tx1"/>
                </a:solidFill>
                <a:latin typeface="+mn-lt"/>
                <a:ea typeface="+mn-ea"/>
                <a:cs typeface="+mn-cs"/>
              </a:rPr>
              <a:t>1266 Nanjing Road (West)</a:t>
            </a:r>
            <a:br>
              <a:rPr lang="en-GB" sz="2000" b="0" kern="1200" baseline="0" dirty="0" smtClean="0">
                <a:solidFill>
                  <a:schemeClr val="tx1"/>
                </a:solidFill>
                <a:latin typeface="+mn-lt"/>
                <a:ea typeface="+mn-ea"/>
                <a:cs typeface="+mn-cs"/>
              </a:rPr>
            </a:br>
            <a:r>
              <a:rPr lang="en-GB" sz="2000" b="0" kern="1200" baseline="0" dirty="0" smtClean="0">
                <a:solidFill>
                  <a:schemeClr val="tx1"/>
                </a:solidFill>
                <a:latin typeface="+mn-lt"/>
                <a:ea typeface="+mn-ea"/>
                <a:cs typeface="+mn-cs"/>
              </a:rPr>
              <a:t>200040 Shanghai, People’s Republic of China</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+86 21 6289 2111</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+86 21 6289 3222</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www.gold.org</a:t>
            </a:r>
          </a:p>
        </p:txBody>
      </p:sp>
      <p:sp>
        <p:nvSpPr>
          <p:cNvPr id="10" name="TextBox 9"/>
          <p:cNvSpPr txBox="1"/>
          <p:nvPr userDrawn="1"/>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smtClean="0"/>
              <a:t>Thank you</a:t>
            </a:r>
            <a:endParaRPr lang="en-GB" dirty="0"/>
          </a:p>
        </p:txBody>
      </p:sp>
      <p:pic>
        <p:nvPicPr>
          <p:cNvPr id="6" name="Picture 5" descr="WGC-C_POS_72dpi_RGB_GOLD.png"/>
          <p:cNvPicPr>
            <a:picLocks noChangeAspect="1"/>
          </p:cNvPicPr>
          <p:nvPr userDrawn="1"/>
        </p:nvPicPr>
        <p:blipFill>
          <a:blip r:embed="rId2" cstate="print"/>
          <a:stretch>
            <a:fillRect/>
          </a:stretch>
        </p:blipFill>
        <p:spPr>
          <a:xfrm>
            <a:off x="360000" y="5850447"/>
            <a:ext cx="1465200" cy="716488"/>
          </a:xfrm>
          <a:prstGeom prst="rect">
            <a:avLst/>
          </a:prstGeom>
        </p:spPr>
      </p:pic>
    </p:spTree>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hank you / Tokyo">
    <p:spTree>
      <p:nvGrpSpPr>
        <p:cNvPr id="1" name=""/>
        <p:cNvGrpSpPr/>
        <p:nvPr/>
      </p:nvGrpSpPr>
      <p:grpSpPr>
        <a:xfrm>
          <a:off x="0" y="0"/>
          <a:ext cx="0" cy="0"/>
          <a:chOff x="0" y="0"/>
          <a:chExt cx="0" cy="0"/>
        </a:xfrm>
      </p:grpSpPr>
      <p:sp>
        <p:nvSpPr>
          <p:cNvPr id="7" name="Text Placeholder 6"/>
          <p:cNvSpPr txBox="1">
            <a:spLocks/>
          </p:cNvSpPr>
          <p:nvPr/>
        </p:nvSpPr>
        <p:spPr>
          <a:xfrm>
            <a:off x="360000" y="134280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World Gold Council</a:t>
            </a:r>
          </a:p>
          <a:p>
            <a:pPr marL="0" marR="0" lvl="0" indent="0" defTabSz="914400" rtl="0" eaLnBrk="1" fontAlgn="auto" latinLnBrk="0" hangingPunct="1">
              <a:lnSpc>
                <a:spcPts val="2200"/>
              </a:lnSpc>
              <a:spcBef>
                <a:spcPts val="0"/>
              </a:spcBef>
              <a:spcAft>
                <a:spcPts val="800"/>
              </a:spcAft>
              <a:buClrTx/>
              <a:buSzTx/>
              <a:buFontTx/>
              <a:buNone/>
              <a:tabLst/>
              <a:defRPr/>
            </a:pPr>
            <a:r>
              <a:rPr lang="en-GB" sz="2000" b="0" kern="1200" baseline="0" dirty="0" smtClean="0">
                <a:solidFill>
                  <a:schemeClr val="tx1"/>
                </a:solidFill>
                <a:latin typeface="+mn-lt"/>
                <a:ea typeface="+mn-ea"/>
                <a:cs typeface="+mn-cs"/>
              </a:rPr>
              <a:t>Shin Aoyama Building, East 19F</a:t>
            </a:r>
            <a:br>
              <a:rPr lang="en-GB" sz="2000" b="0" kern="1200" baseline="0" dirty="0" smtClean="0">
                <a:solidFill>
                  <a:schemeClr val="tx1"/>
                </a:solidFill>
                <a:latin typeface="+mn-lt"/>
                <a:ea typeface="+mn-ea"/>
                <a:cs typeface="+mn-cs"/>
              </a:rPr>
            </a:br>
            <a:r>
              <a:rPr lang="en-GB" sz="2000" b="0" kern="1200" baseline="0" dirty="0" smtClean="0">
                <a:solidFill>
                  <a:schemeClr val="tx1"/>
                </a:solidFill>
                <a:latin typeface="+mn-lt"/>
                <a:ea typeface="+mn-ea"/>
                <a:cs typeface="+mn-cs"/>
              </a:rPr>
              <a:t>1-1-1 Minami Aoyama, Minato-</a:t>
            </a:r>
            <a:r>
              <a:rPr lang="en-GB" sz="2000" b="0" kern="1200" baseline="0" dirty="0" err="1" smtClean="0">
                <a:solidFill>
                  <a:schemeClr val="tx1"/>
                </a:solidFill>
                <a:latin typeface="+mn-lt"/>
                <a:ea typeface="+mn-ea"/>
                <a:cs typeface="+mn-cs"/>
              </a:rPr>
              <a:t>ku</a:t>
            </a:r>
            <a:r>
              <a:rPr lang="en-GB" sz="2000" b="0" kern="1200" baseline="0" dirty="0" smtClean="0">
                <a:solidFill>
                  <a:schemeClr val="tx1"/>
                </a:solidFill>
                <a:latin typeface="+mn-lt"/>
                <a:ea typeface="+mn-ea"/>
                <a:cs typeface="+mn-cs"/>
              </a:rPr>
              <a:t> </a:t>
            </a:r>
            <a:br>
              <a:rPr lang="en-GB" sz="2000" b="0" kern="1200" baseline="0" dirty="0" smtClean="0">
                <a:solidFill>
                  <a:schemeClr val="tx1"/>
                </a:solidFill>
                <a:latin typeface="+mn-lt"/>
                <a:ea typeface="+mn-ea"/>
                <a:cs typeface="+mn-cs"/>
              </a:rPr>
            </a:br>
            <a:r>
              <a:rPr lang="en-GB" sz="2000" b="0" kern="1200" baseline="0" dirty="0" smtClean="0">
                <a:solidFill>
                  <a:schemeClr val="tx1"/>
                </a:solidFill>
                <a:latin typeface="+mn-lt"/>
                <a:ea typeface="+mn-ea"/>
                <a:cs typeface="+mn-cs"/>
              </a:rPr>
              <a:t>Tokyo 107-0062, Japan</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+81 3 3402 4811</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+81 3 3423 3803</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www.gold.org</a:t>
            </a:r>
          </a:p>
        </p:txBody>
      </p:sp>
      <p:sp>
        <p:nvSpPr>
          <p:cNvPr id="10" name="TextBox 9"/>
          <p:cNvSpPr txBox="1"/>
          <p:nvPr userDrawn="1"/>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smtClean="0"/>
              <a:t>Thank you</a:t>
            </a:r>
            <a:endParaRPr lang="en-GB" dirty="0"/>
          </a:p>
        </p:txBody>
      </p:sp>
      <p:pic>
        <p:nvPicPr>
          <p:cNvPr id="9" name="Picture 8" descr="WGC_POS_72dpi_RGB_GOLD.png"/>
          <p:cNvPicPr>
            <a:picLocks noChangeAspect="1"/>
          </p:cNvPicPr>
          <p:nvPr userDrawn="1"/>
        </p:nvPicPr>
        <p:blipFill>
          <a:blip r:embed="rId2" cstate="print"/>
          <a:stretch>
            <a:fillRect/>
          </a:stretch>
        </p:blipFill>
        <p:spPr>
          <a:xfrm>
            <a:off x="360000" y="6030000"/>
            <a:ext cx="1465200" cy="540411"/>
          </a:xfrm>
          <a:prstGeom prst="rect">
            <a:avLst/>
          </a:prstGeom>
        </p:spPr>
      </p:pic>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ank you / Mumbai">
    <p:spTree>
      <p:nvGrpSpPr>
        <p:cNvPr id="1" name=""/>
        <p:cNvGrpSpPr/>
        <p:nvPr/>
      </p:nvGrpSpPr>
      <p:grpSpPr>
        <a:xfrm>
          <a:off x="0" y="0"/>
          <a:ext cx="0" cy="0"/>
          <a:chOff x="0" y="0"/>
          <a:chExt cx="0" cy="0"/>
        </a:xfrm>
      </p:grpSpPr>
      <p:sp>
        <p:nvSpPr>
          <p:cNvPr id="7" name="Text Placeholder 6"/>
          <p:cNvSpPr txBox="1">
            <a:spLocks/>
          </p:cNvSpPr>
          <p:nvPr/>
        </p:nvSpPr>
        <p:spPr>
          <a:xfrm>
            <a:off x="360000" y="134280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World Gold Council</a:t>
            </a:r>
          </a:p>
          <a:p>
            <a:pPr marL="0" marR="0" lvl="0" indent="0" defTabSz="914400" rtl="0" eaLnBrk="1" fontAlgn="auto" latinLnBrk="0" hangingPunct="1">
              <a:lnSpc>
                <a:spcPts val="2200"/>
              </a:lnSpc>
              <a:spcBef>
                <a:spcPts val="0"/>
              </a:spcBef>
              <a:spcAft>
                <a:spcPts val="800"/>
              </a:spcAft>
              <a:buClrTx/>
              <a:buSzTx/>
              <a:buFontTx/>
              <a:buNone/>
              <a:tabLst/>
              <a:defRPr/>
            </a:pPr>
            <a:r>
              <a:rPr lang="en-GB" sz="2000" b="0" kern="1200" baseline="0" dirty="0" smtClean="0">
                <a:solidFill>
                  <a:schemeClr val="tx1"/>
                </a:solidFill>
                <a:latin typeface="+mn-lt"/>
                <a:ea typeface="+mn-ea"/>
                <a:cs typeface="+mn-cs"/>
              </a:rPr>
              <a:t>B-6/3, 6th floor, </a:t>
            </a:r>
            <a:r>
              <a:rPr lang="en-GB" sz="2000" b="0" kern="1200" baseline="0" dirty="0" err="1" smtClean="0">
                <a:solidFill>
                  <a:schemeClr val="tx1"/>
                </a:solidFill>
                <a:latin typeface="+mn-lt"/>
                <a:ea typeface="+mn-ea"/>
                <a:cs typeface="+mn-cs"/>
              </a:rPr>
              <a:t>Laxmi</a:t>
            </a:r>
            <a:r>
              <a:rPr lang="en-GB" sz="2000" b="0" kern="1200" baseline="0" dirty="0" smtClean="0">
                <a:solidFill>
                  <a:schemeClr val="tx1"/>
                </a:solidFill>
                <a:latin typeface="+mn-lt"/>
                <a:ea typeface="+mn-ea"/>
                <a:cs typeface="+mn-cs"/>
              </a:rPr>
              <a:t> Towers, C-25 </a:t>
            </a:r>
            <a:r>
              <a:rPr lang="en-GB" sz="2000" b="0" kern="1200" baseline="0" dirty="0" err="1" smtClean="0">
                <a:solidFill>
                  <a:schemeClr val="tx1"/>
                </a:solidFill>
                <a:latin typeface="+mn-lt"/>
                <a:ea typeface="+mn-ea"/>
                <a:cs typeface="+mn-cs"/>
              </a:rPr>
              <a:t>Bandra</a:t>
            </a:r>
            <a:r>
              <a:rPr lang="en-GB" sz="2000" b="0" kern="1200" baseline="0" dirty="0" smtClean="0">
                <a:solidFill>
                  <a:schemeClr val="tx1"/>
                </a:solidFill>
                <a:latin typeface="+mn-lt"/>
                <a:ea typeface="+mn-ea"/>
                <a:cs typeface="+mn-cs"/>
              </a:rPr>
              <a:t> </a:t>
            </a:r>
            <a:r>
              <a:rPr lang="en-GB" sz="2000" b="0" kern="1200" baseline="0" dirty="0" err="1" smtClean="0">
                <a:solidFill>
                  <a:schemeClr val="tx1"/>
                </a:solidFill>
                <a:latin typeface="+mn-lt"/>
                <a:ea typeface="+mn-ea"/>
                <a:cs typeface="+mn-cs"/>
              </a:rPr>
              <a:t>Kurla</a:t>
            </a:r>
            <a:r>
              <a:rPr lang="en-GB" sz="2000" b="0" kern="1200" baseline="0" dirty="0" smtClean="0">
                <a:solidFill>
                  <a:schemeClr val="tx1"/>
                </a:solidFill>
                <a:latin typeface="+mn-lt"/>
                <a:ea typeface="+mn-ea"/>
                <a:cs typeface="+mn-cs"/>
              </a:rPr>
              <a:t> Complex</a:t>
            </a:r>
            <a:br>
              <a:rPr lang="en-GB" sz="2000" b="0" kern="1200" baseline="0" dirty="0" smtClean="0">
                <a:solidFill>
                  <a:schemeClr val="tx1"/>
                </a:solidFill>
                <a:latin typeface="+mn-lt"/>
                <a:ea typeface="+mn-ea"/>
                <a:cs typeface="+mn-cs"/>
              </a:rPr>
            </a:br>
            <a:r>
              <a:rPr lang="en-GB" sz="2000" b="0" kern="1200" baseline="0" dirty="0" err="1" smtClean="0">
                <a:solidFill>
                  <a:schemeClr val="tx1"/>
                </a:solidFill>
                <a:latin typeface="+mn-lt"/>
                <a:ea typeface="+mn-ea"/>
                <a:cs typeface="+mn-cs"/>
              </a:rPr>
              <a:t>Bandra</a:t>
            </a:r>
            <a:r>
              <a:rPr lang="en-GB" sz="2000" b="0" kern="1200" baseline="0" dirty="0" smtClean="0">
                <a:solidFill>
                  <a:schemeClr val="tx1"/>
                </a:solidFill>
                <a:latin typeface="+mn-lt"/>
                <a:ea typeface="+mn-ea"/>
                <a:cs typeface="+mn-cs"/>
              </a:rPr>
              <a:t> (East), Mumbai 400051, India </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+91 22 6157 9100</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+91 22 6157 9199</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www.gold.org</a:t>
            </a:r>
          </a:p>
        </p:txBody>
      </p:sp>
      <p:pic>
        <p:nvPicPr>
          <p:cNvPr id="8" name="Picture 7" descr="WGC_POS_72dpi_RGB_GOLD.png"/>
          <p:cNvPicPr>
            <a:picLocks noChangeAspect="1"/>
          </p:cNvPicPr>
          <p:nvPr/>
        </p:nvPicPr>
        <p:blipFill>
          <a:blip r:embed="rId2" cstate="print"/>
          <a:stretch>
            <a:fillRect/>
          </a:stretch>
        </p:blipFill>
        <p:spPr>
          <a:xfrm>
            <a:off x="360000" y="6030000"/>
            <a:ext cx="1465200" cy="540411"/>
          </a:xfrm>
          <a:prstGeom prst="rect">
            <a:avLst/>
          </a:prstGeom>
        </p:spPr>
      </p:pic>
      <p:sp>
        <p:nvSpPr>
          <p:cNvPr id="10" name="TextBox 9"/>
          <p:cNvSpPr txBox="1"/>
          <p:nvPr userDrawn="1"/>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smtClean="0"/>
              <a:t>Thank you</a:t>
            </a:r>
            <a:endParaRPr lang="en-GB" dirty="0"/>
          </a:p>
        </p:txBody>
      </p:sp>
    </p:spTree>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hank you / Chennai">
    <p:spTree>
      <p:nvGrpSpPr>
        <p:cNvPr id="1" name=""/>
        <p:cNvGrpSpPr/>
        <p:nvPr/>
      </p:nvGrpSpPr>
      <p:grpSpPr>
        <a:xfrm>
          <a:off x="0" y="0"/>
          <a:ext cx="0" cy="0"/>
          <a:chOff x="0" y="0"/>
          <a:chExt cx="0" cy="0"/>
        </a:xfrm>
      </p:grpSpPr>
      <p:sp>
        <p:nvSpPr>
          <p:cNvPr id="7" name="Text Placeholder 6"/>
          <p:cNvSpPr txBox="1">
            <a:spLocks/>
          </p:cNvSpPr>
          <p:nvPr/>
        </p:nvSpPr>
        <p:spPr>
          <a:xfrm>
            <a:off x="360000" y="134280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World Gold Council</a:t>
            </a:r>
          </a:p>
          <a:p>
            <a:pPr marL="0" marR="0" lvl="0" indent="0" defTabSz="914400" rtl="0" eaLnBrk="1" fontAlgn="auto" latinLnBrk="0" hangingPunct="1">
              <a:lnSpc>
                <a:spcPts val="2200"/>
              </a:lnSpc>
              <a:spcBef>
                <a:spcPts val="0"/>
              </a:spcBef>
              <a:spcAft>
                <a:spcPts val="800"/>
              </a:spcAft>
              <a:buClrTx/>
              <a:buSzTx/>
              <a:buFontTx/>
              <a:buNone/>
              <a:tabLst/>
              <a:defRPr/>
            </a:pPr>
            <a:r>
              <a:rPr lang="en-GB" sz="2000" b="0" kern="1200" baseline="0" dirty="0" smtClean="0">
                <a:solidFill>
                  <a:schemeClr val="tx1"/>
                </a:solidFill>
                <a:latin typeface="+mn-lt"/>
                <a:ea typeface="+mn-ea"/>
                <a:cs typeface="+mn-cs"/>
              </a:rPr>
              <a:t>2B Alexander Square, 34/35 </a:t>
            </a:r>
            <a:r>
              <a:rPr lang="en-GB" sz="2000" b="0" kern="1200" baseline="0" dirty="0" err="1" smtClean="0">
                <a:solidFill>
                  <a:schemeClr val="tx1"/>
                </a:solidFill>
                <a:latin typeface="+mn-lt"/>
                <a:ea typeface="+mn-ea"/>
                <a:cs typeface="+mn-cs"/>
              </a:rPr>
              <a:t>Sardar</a:t>
            </a:r>
            <a:r>
              <a:rPr lang="en-GB" sz="2000" b="0" kern="1200" baseline="0" dirty="0" smtClean="0">
                <a:solidFill>
                  <a:schemeClr val="tx1"/>
                </a:solidFill>
                <a:latin typeface="+mn-lt"/>
                <a:ea typeface="+mn-ea"/>
                <a:cs typeface="+mn-cs"/>
              </a:rPr>
              <a:t> Patel Road</a:t>
            </a:r>
            <a:br>
              <a:rPr lang="en-GB" sz="2000" b="0" kern="1200" baseline="0" dirty="0" smtClean="0">
                <a:solidFill>
                  <a:schemeClr val="tx1"/>
                </a:solidFill>
                <a:latin typeface="+mn-lt"/>
                <a:ea typeface="+mn-ea"/>
                <a:cs typeface="+mn-cs"/>
              </a:rPr>
            </a:br>
            <a:r>
              <a:rPr lang="en-GB" sz="2000" b="0" kern="1200" baseline="0" dirty="0" err="1" smtClean="0">
                <a:solidFill>
                  <a:schemeClr val="tx1"/>
                </a:solidFill>
                <a:latin typeface="+mn-lt"/>
                <a:ea typeface="+mn-ea"/>
                <a:cs typeface="+mn-cs"/>
              </a:rPr>
              <a:t>Guindy</a:t>
            </a:r>
            <a:r>
              <a:rPr lang="en-GB" sz="2000" b="0" kern="1200" baseline="0" dirty="0" smtClean="0">
                <a:solidFill>
                  <a:schemeClr val="tx1"/>
                </a:solidFill>
                <a:latin typeface="+mn-lt"/>
                <a:ea typeface="+mn-ea"/>
                <a:cs typeface="+mn-cs"/>
              </a:rPr>
              <a:t>, Chennai 600032, India  </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+91 44 2230 0083</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+91 44 2230 0086</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www.gold.org</a:t>
            </a:r>
          </a:p>
        </p:txBody>
      </p:sp>
      <p:pic>
        <p:nvPicPr>
          <p:cNvPr id="8" name="Picture 7" descr="WGC_POS_72dpi_RGB_GOLD.png"/>
          <p:cNvPicPr>
            <a:picLocks noChangeAspect="1"/>
          </p:cNvPicPr>
          <p:nvPr/>
        </p:nvPicPr>
        <p:blipFill>
          <a:blip r:embed="rId2" cstate="print"/>
          <a:stretch>
            <a:fillRect/>
          </a:stretch>
        </p:blipFill>
        <p:spPr>
          <a:xfrm>
            <a:off x="360000" y="6030000"/>
            <a:ext cx="1465200" cy="540411"/>
          </a:xfrm>
          <a:prstGeom prst="rect">
            <a:avLst/>
          </a:prstGeom>
        </p:spPr>
      </p:pic>
      <p:sp>
        <p:nvSpPr>
          <p:cNvPr id="10" name="TextBox 9"/>
          <p:cNvSpPr txBox="1"/>
          <p:nvPr userDrawn="1"/>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smtClean="0"/>
              <a:t>Thank you</a:t>
            </a:r>
            <a:endParaRPr lang="en-GB" dirty="0"/>
          </a:p>
        </p:txBody>
      </p:sp>
    </p:spTree>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Disclaimer / 10pt text">
    <p:spTree>
      <p:nvGrpSpPr>
        <p:cNvPr id="1" name=""/>
        <p:cNvGrpSpPr/>
        <p:nvPr/>
      </p:nvGrpSpPr>
      <p:grpSpPr>
        <a:xfrm>
          <a:off x="0" y="0"/>
          <a:ext cx="0" cy="0"/>
          <a:chOff x="0" y="0"/>
          <a:chExt cx="0" cy="0"/>
        </a:xfrm>
      </p:grpSpPr>
      <p:sp>
        <p:nvSpPr>
          <p:cNvPr id="10" name="TextBox 9"/>
          <p:cNvSpPr txBox="1"/>
          <p:nvPr userDrawn="1"/>
        </p:nvSpPr>
        <p:spPr>
          <a:xfrm>
            <a:off x="338400" y="277200"/>
            <a:ext cx="8442000"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noProof="0" dirty="0" smtClean="0"/>
              <a:t>Disclaimer</a:t>
            </a:r>
            <a:endParaRPr lang="en-GB" noProof="0" dirty="0"/>
          </a:p>
        </p:txBody>
      </p:sp>
      <p:sp>
        <p:nvSpPr>
          <p:cNvPr id="12"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
        <p:nvSpPr>
          <p:cNvPr id="13" name="Text Placeholder 7"/>
          <p:cNvSpPr>
            <a:spLocks noGrp="1"/>
          </p:cNvSpPr>
          <p:nvPr>
            <p:ph type="body" sz="quarter" idx="10" hasCustomPrompt="1"/>
          </p:nvPr>
        </p:nvSpPr>
        <p:spPr>
          <a:xfrm>
            <a:off x="360000" y="1338350"/>
            <a:ext cx="8424863" cy="4694400"/>
          </a:xfrm>
        </p:spPr>
        <p:txBody>
          <a:bodyPr/>
          <a:lstStyle>
            <a:lvl1pPr>
              <a:spcBef>
                <a:spcPts val="600"/>
              </a:spcBef>
              <a:spcAft>
                <a:spcPts val="0"/>
              </a:spcAft>
              <a:defRPr sz="1000"/>
            </a:lvl1pPr>
            <a:lvl2pPr>
              <a:spcBef>
                <a:spcPts val="400"/>
              </a:spcBef>
              <a:defRPr sz="1000"/>
            </a:lvl2pPr>
            <a:lvl3pPr>
              <a:defRPr sz="1000"/>
            </a:lvl3pPr>
            <a:lvl4pPr>
              <a:defRPr sz="1000"/>
            </a:lvl4pPr>
            <a:lvl5pPr>
              <a:defRPr sz="1000"/>
            </a:lvl5pPr>
            <a:lvl6pPr>
              <a:defRPr sz="1000">
                <a:latin typeface="Arial" pitchFamily="34" charset="0"/>
                <a:cs typeface="Arial" pitchFamily="34" charset="0"/>
              </a:defRPr>
            </a:lvl6pPr>
            <a:lvl7pPr>
              <a:defRPr sz="1000"/>
            </a:lvl7pPr>
            <a:lvl8pPr>
              <a:defRPr sz="1000"/>
            </a:lvl8pPr>
            <a:lvl9pPr>
              <a:defRPr sz="1000"/>
            </a:lvl9pPr>
          </a:lstStyle>
          <a:p>
            <a:pPr lvl="0"/>
            <a:r>
              <a:rPr lang="en-GB" noProof="0" dirty="0" smtClean="0"/>
              <a:t>Click to type your disclaimer here</a:t>
            </a:r>
            <a:endParaRPr lang="en-GB" noProof="0" dirty="0"/>
          </a:p>
        </p:txBody>
      </p:sp>
    </p:spTree>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isclaimer / 20pt text">
    <p:spTree>
      <p:nvGrpSpPr>
        <p:cNvPr id="1" name=""/>
        <p:cNvGrpSpPr/>
        <p:nvPr/>
      </p:nvGrpSpPr>
      <p:grpSpPr>
        <a:xfrm>
          <a:off x="0" y="0"/>
          <a:ext cx="0" cy="0"/>
          <a:chOff x="0" y="0"/>
          <a:chExt cx="0" cy="0"/>
        </a:xfrm>
      </p:grpSpPr>
      <p:sp>
        <p:nvSpPr>
          <p:cNvPr id="10" name="TextBox 9"/>
          <p:cNvSpPr txBox="1"/>
          <p:nvPr userDrawn="1"/>
        </p:nvSpPr>
        <p:spPr>
          <a:xfrm>
            <a:off x="342000" y="277200"/>
            <a:ext cx="8442000"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noProof="0" dirty="0" smtClean="0"/>
              <a:t>Disclaimer</a:t>
            </a:r>
            <a:endParaRPr lang="en-GB" noProof="0" dirty="0"/>
          </a:p>
        </p:txBody>
      </p:sp>
      <p:sp>
        <p:nvSpPr>
          <p:cNvPr id="13"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
        <p:nvSpPr>
          <p:cNvPr id="6" name="Text Placeholder 7"/>
          <p:cNvSpPr>
            <a:spLocks noGrp="1"/>
          </p:cNvSpPr>
          <p:nvPr>
            <p:ph type="body" sz="quarter" idx="10" hasCustomPrompt="1"/>
          </p:nvPr>
        </p:nvSpPr>
        <p:spPr>
          <a:xfrm>
            <a:off x="360000" y="1314220"/>
            <a:ext cx="8424000" cy="4716000"/>
          </a:xfrm>
        </p:spPr>
        <p:txBody>
          <a:bodyPr/>
          <a:lstStyle>
            <a:lvl1pPr>
              <a:spcBef>
                <a:spcPts val="1200"/>
              </a:spcBef>
              <a:spcAft>
                <a:spcPts val="0"/>
              </a:spcAft>
              <a:defRPr sz="2000"/>
            </a:lvl1pPr>
            <a:lvl2pPr>
              <a:defRPr sz="2000"/>
            </a:lvl2pPr>
            <a:lvl3pPr>
              <a:defRPr sz="2000"/>
            </a:lvl3pPr>
            <a:lvl4pPr>
              <a:defRPr sz="2000">
                <a:latin typeface="Arial" pitchFamily="34" charset="0"/>
                <a:cs typeface="Arial" pitchFamily="34" charset="0"/>
              </a:defRPr>
            </a:lvl4pPr>
            <a:lvl5pPr>
              <a:defRPr sz="2000"/>
            </a:lvl5pPr>
            <a:lvl6pPr>
              <a:defRPr sz="2000"/>
            </a:lvl6pPr>
          </a:lstStyle>
          <a:p>
            <a:pPr lvl="0"/>
            <a:r>
              <a:rPr lang="en-GB" noProof="0" dirty="0" smtClean="0"/>
              <a:t>Click to type your disclaimer here</a:t>
            </a:r>
            <a:endParaRPr lang="en-GB" noProof="0" dirty="0"/>
          </a:p>
        </p:txBody>
      </p:sp>
    </p:spTree>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Table">
    <p:bg>
      <p:bgPr>
        <a:solidFill>
          <a:schemeClr val="bg1"/>
        </a:solidFill>
        <a:effectLst/>
      </p:bgPr>
    </p:bg>
    <p:spTree>
      <p:nvGrpSpPr>
        <p:cNvPr id="1" name=""/>
        <p:cNvGrpSpPr/>
        <p:nvPr/>
      </p:nvGrpSpPr>
      <p:grpSpPr>
        <a:xfrm>
          <a:off x="0" y="0"/>
          <a:ext cx="0" cy="0"/>
          <a:chOff x="0" y="0"/>
          <a:chExt cx="0" cy="0"/>
        </a:xfrm>
      </p:grpSpPr>
      <p:sp>
        <p:nvSpPr>
          <p:cNvPr id="8" name="Table Placeholder 7"/>
          <p:cNvSpPr>
            <a:spLocks noGrp="1"/>
          </p:cNvSpPr>
          <p:nvPr>
            <p:ph type="tbl" sz="quarter" idx="12"/>
          </p:nvPr>
        </p:nvSpPr>
        <p:spPr>
          <a:xfrm>
            <a:off x="360000" y="1368000"/>
            <a:ext cx="8424000" cy="4662000"/>
          </a:xfrm>
        </p:spPr>
        <p:txBody>
          <a:bodyPr/>
          <a:lstStyle>
            <a:lvl1pPr marL="0" indent="0">
              <a:buFont typeface="Arial" pitchFamily="34" charset="0"/>
              <a:buNone/>
              <a:defRPr sz="1800">
                <a:solidFill>
                  <a:schemeClr val="tx1"/>
                </a:solidFill>
              </a:defRPr>
            </a:lvl1pPr>
            <a:lvl2pPr marL="0" indent="0">
              <a:spcBef>
                <a:spcPts val="800"/>
              </a:spcBef>
              <a:buFontTx/>
              <a:buNone/>
              <a:defRPr sz="1800"/>
            </a:lvl2pPr>
            <a:lvl3pPr marL="0" indent="0">
              <a:spcBef>
                <a:spcPts val="800"/>
              </a:spcBef>
              <a:buFontTx/>
              <a:buNone/>
              <a:defRPr sz="1800"/>
            </a:lvl3pPr>
            <a:lvl4pPr marL="0" indent="0">
              <a:spcBef>
                <a:spcPts val="800"/>
              </a:spcBef>
              <a:buFontTx/>
              <a:buNone/>
              <a:defRPr sz="1800">
                <a:latin typeface="Arial" pitchFamily="34" charset="0"/>
                <a:cs typeface="Arial" pitchFamily="34" charset="0"/>
              </a:defRPr>
            </a:lvl4pPr>
            <a:lvl5pPr marL="0" indent="0">
              <a:spcBef>
                <a:spcPts val="800"/>
              </a:spcBef>
              <a:buFontTx/>
              <a:buNone/>
              <a:defRPr sz="1800">
                <a:latin typeface="Arial" pitchFamily="34" charset="0"/>
                <a:cs typeface="Arial" pitchFamily="34" charset="0"/>
              </a:defRPr>
            </a:lvl5pPr>
            <a:lvl6pPr marL="0" indent="0">
              <a:spcBef>
                <a:spcPts val="800"/>
              </a:spcBef>
              <a:buFontTx/>
              <a:buNone/>
              <a:defRPr sz="1800">
                <a:latin typeface="Arial" pitchFamily="34" charset="0"/>
                <a:cs typeface="Arial" pitchFamily="34" charset="0"/>
              </a:defRPr>
            </a:lvl6pPr>
            <a:lvl7pPr marL="0" indent="0">
              <a:spcBef>
                <a:spcPts val="800"/>
              </a:spcBef>
              <a:buFontTx/>
              <a:buNone/>
              <a:defRPr sz="1800">
                <a:latin typeface="Arial" pitchFamily="34" charset="0"/>
                <a:cs typeface="Arial" pitchFamily="34" charset="0"/>
              </a:defRPr>
            </a:lvl7pPr>
            <a:lvl8pPr marL="0" indent="0">
              <a:spcBef>
                <a:spcPts val="800"/>
              </a:spcBef>
              <a:buFontTx/>
              <a:buNone/>
              <a:defRPr sz="1800">
                <a:latin typeface="Arial" pitchFamily="34" charset="0"/>
                <a:cs typeface="Arial" pitchFamily="34" charset="0"/>
              </a:defRPr>
            </a:lvl8pPr>
            <a:lvl9pPr marL="0" indent="0">
              <a:spcBef>
                <a:spcPts val="800"/>
              </a:spcBef>
              <a:buFontTx/>
              <a:buNone/>
              <a:defRPr sz="1800">
                <a:latin typeface="Arial" pitchFamily="34" charset="0"/>
                <a:cs typeface="Arial" pitchFamily="34" charset="0"/>
              </a:defRPr>
            </a:lvl9pPr>
          </a:lstStyle>
          <a:p>
            <a:pPr lvl="0"/>
            <a:r>
              <a:rPr lang="en-GB" noProof="0" dirty="0" smtClean="0"/>
              <a:t>Click icon to add table</a:t>
            </a:r>
            <a:endParaRPr lang="en-GB" noProof="0" dirty="0"/>
          </a:p>
        </p:txBody>
      </p:sp>
      <p:sp>
        <p:nvSpPr>
          <p:cNvPr id="7" name="Title Placeholder 1"/>
          <p:cNvSpPr>
            <a:spLocks noGrp="1"/>
          </p:cNvSpPr>
          <p:nvPr>
            <p:ph type="title"/>
          </p:nvPr>
        </p:nvSpPr>
        <p:spPr>
          <a:xfrm>
            <a:off x="342000" y="277200"/>
            <a:ext cx="8445863" cy="403200"/>
          </a:xfrm>
          <a:prstGeom prst="rect">
            <a:avLst/>
          </a:prstGeom>
        </p:spPr>
        <p:txBody>
          <a:bodyPr vert="horz" lIns="0" tIns="0" rIns="0" bIns="0" rtlCol="0" anchor="t" anchorCtr="0">
            <a:noAutofit/>
          </a:bodyPr>
          <a:lstStyle/>
          <a:p>
            <a:r>
              <a:rPr lang="en-GB" noProof="0" dirty="0" smtClean="0"/>
              <a:t>Click to edit Master title style</a:t>
            </a:r>
            <a:endParaRPr lang="en-GB" noProof="0" dirty="0"/>
          </a:p>
        </p:txBody>
      </p:sp>
      <p:sp>
        <p:nvSpPr>
          <p:cNvPr id="9"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Tree>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Chart (png from Excel)">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GB" noProof="0" dirty="0" smtClean="0"/>
              <a:t>Click to edit Master title style</a:t>
            </a:r>
            <a:endParaRPr lang="en-GB" noProof="0" dirty="0"/>
          </a:p>
        </p:txBody>
      </p:sp>
      <p:sp>
        <p:nvSpPr>
          <p:cNvPr id="11"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a:p>
        </p:txBody>
      </p:sp>
      <p:sp>
        <p:nvSpPr>
          <p:cNvPr id="12"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
        <p:nvSpPr>
          <p:cNvPr id="9" name="Picture Placeholder 8"/>
          <p:cNvSpPr>
            <a:spLocks noGrp="1"/>
          </p:cNvSpPr>
          <p:nvPr>
            <p:ph type="pic" sz="quarter" idx="10" hasCustomPrompt="1"/>
          </p:nvPr>
        </p:nvSpPr>
        <p:spPr>
          <a:xfrm>
            <a:off x="318467" y="1233636"/>
            <a:ext cx="7825408" cy="5233839"/>
          </a:xfrm>
          <a:prstGeom prst="rect">
            <a:avLst/>
          </a:prstGeom>
        </p:spPr>
        <p:txBody>
          <a:bodyPr/>
          <a:lstStyle>
            <a:lvl1pPr>
              <a:buNone/>
              <a:defRPr/>
            </a:lvl1pPr>
            <a:lvl2pPr marL="0" indent="0">
              <a:spcBef>
                <a:spcPts val="800"/>
              </a:spcBef>
              <a:buFontTx/>
              <a:buNone/>
              <a:defRPr/>
            </a:lvl2pPr>
            <a:lvl3pPr marL="0" indent="0">
              <a:spcBef>
                <a:spcPts val="800"/>
              </a:spcBef>
              <a:buFontTx/>
              <a:buNone/>
              <a:defRPr/>
            </a:lvl3pPr>
            <a:lvl4pPr marL="0" indent="0">
              <a:spcBef>
                <a:spcPts val="800"/>
              </a:spcBef>
              <a:buFontTx/>
              <a:buNone/>
              <a:defRPr>
                <a:latin typeface="Arial" pitchFamily="34" charset="0"/>
                <a:cs typeface="Arial" pitchFamily="34" charset="0"/>
              </a:defRPr>
            </a:lvl4pPr>
            <a:lvl5pPr marL="0" indent="0">
              <a:spcBef>
                <a:spcPts val="800"/>
              </a:spcBef>
              <a:buFontTx/>
              <a:buNone/>
              <a:defRPr/>
            </a:lvl5pPr>
            <a:lvl6pPr marL="0" indent="0">
              <a:spcBef>
                <a:spcPts val="800"/>
              </a:spcBef>
              <a:buFontTx/>
              <a:buNone/>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‘Paste special’ </a:t>
            </a:r>
            <a:r>
              <a:rPr lang="en-GB" noProof="0" dirty="0" err="1" smtClean="0"/>
              <a:t>png</a:t>
            </a:r>
            <a:r>
              <a:rPr lang="en-GB" noProof="0" dirty="0" smtClean="0"/>
              <a:t> from Excel</a:t>
            </a:r>
            <a:endParaRPr lang="en-GB" noProof="0"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China">
    <p:spTree>
      <p:nvGrpSpPr>
        <p:cNvPr id="1" name=""/>
        <p:cNvGrpSpPr/>
        <p:nvPr/>
      </p:nvGrpSpPr>
      <p:grpSpPr>
        <a:xfrm>
          <a:off x="0" y="0"/>
          <a:ext cx="0" cy="0"/>
          <a:chOff x="0" y="0"/>
          <a:chExt cx="0" cy="0"/>
        </a:xfrm>
      </p:grpSpPr>
      <p:pic>
        <p:nvPicPr>
          <p:cNvPr id="7" name="Picture 6" descr="WGC-C_POS_72dpi_RGB_GOLD.png"/>
          <p:cNvPicPr>
            <a:picLocks noChangeAspect="1"/>
          </p:cNvPicPr>
          <p:nvPr/>
        </p:nvPicPr>
        <p:blipFill>
          <a:blip r:embed="rId2" cstate="print"/>
          <a:stretch>
            <a:fillRect/>
          </a:stretch>
        </p:blipFill>
        <p:spPr>
          <a:xfrm>
            <a:off x="360000" y="5850447"/>
            <a:ext cx="1465200" cy="716488"/>
          </a:xfrm>
          <a:prstGeom prst="rect">
            <a:avLst/>
          </a:prstGeom>
        </p:spPr>
      </p:pic>
      <p:sp>
        <p:nvSpPr>
          <p:cNvPr id="8" name="Title 1"/>
          <p:cNvSpPr>
            <a:spLocks noGrp="1"/>
          </p:cNvSpPr>
          <p:nvPr>
            <p:ph type="ctrTitle"/>
          </p:nvPr>
        </p:nvSpPr>
        <p:spPr>
          <a:xfrm>
            <a:off x="342000" y="1275286"/>
            <a:ext cx="8442000" cy="403200"/>
          </a:xfrm>
        </p:spPr>
        <p:txBody>
          <a:bodyPr lIns="0" tIns="0" rIns="0" bIns="0" anchor="t" anchorCtr="0">
            <a:noAutofit/>
          </a:bodyPr>
          <a:lstStyle>
            <a:lvl1pPr>
              <a:defRPr sz="3000">
                <a:solidFill>
                  <a:schemeClr val="tx1"/>
                </a:solidFill>
              </a:defRPr>
            </a:lvl1pPr>
          </a:lstStyle>
          <a:p>
            <a:r>
              <a:rPr lang="en-US" noProof="0" smtClean="0"/>
              <a:t>Click to edit Master title style</a:t>
            </a:r>
            <a:endParaRPr lang="en-GB" noProof="0" dirty="0"/>
          </a:p>
        </p:txBody>
      </p:sp>
      <p:sp>
        <p:nvSpPr>
          <p:cNvPr id="5" name="Subtitle 2"/>
          <p:cNvSpPr>
            <a:spLocks noGrp="1"/>
          </p:cNvSpPr>
          <p:nvPr>
            <p:ph type="subTitle" idx="1" hasCustomPrompt="1"/>
          </p:nvPr>
        </p:nvSpPr>
        <p:spPr>
          <a:xfrm>
            <a:off x="360000" y="2276094"/>
            <a:ext cx="8424000" cy="403200"/>
          </a:xfrm>
        </p:spPr>
        <p:txBody>
          <a:bodyPr lIns="0" tIns="0" rIns="0" bIns="0">
            <a:noAutofit/>
          </a:bodyPr>
          <a:lstStyle>
            <a:lvl1pPr marL="0" indent="0" algn="l">
              <a:spcBef>
                <a:spcPts val="0"/>
              </a:spcBef>
              <a:buNone/>
              <a:defRPr sz="1800" b="1" baseline="0">
                <a:solidFill>
                  <a:srgbClr val="A39161"/>
                </a:solidFill>
              </a:defRPr>
            </a:lvl1pPr>
            <a:lvl2pPr marL="0" indent="0" algn="l">
              <a:spcBef>
                <a:spcPts val="0"/>
              </a:spcBef>
              <a:buNone/>
              <a:defRPr sz="1800" b="1">
                <a:solidFill>
                  <a:srgbClr val="A39161"/>
                </a:solidFill>
              </a:defRPr>
            </a:lvl2pPr>
            <a:lvl3pPr marL="0" indent="0" algn="l">
              <a:spcBef>
                <a:spcPts val="0"/>
              </a:spcBef>
              <a:buNone/>
              <a:defRPr sz="1800" b="1">
                <a:solidFill>
                  <a:srgbClr val="A39161"/>
                </a:solidFill>
              </a:defRPr>
            </a:lvl3pPr>
            <a:lvl4pPr marL="0" indent="0" algn="l">
              <a:spcBef>
                <a:spcPts val="0"/>
              </a:spcBef>
              <a:buNone/>
              <a:defRPr sz="1800" b="1">
                <a:solidFill>
                  <a:srgbClr val="A39161"/>
                </a:solidFill>
              </a:defRPr>
            </a:lvl4pPr>
            <a:lvl5pPr marL="0" indent="0" algn="l">
              <a:spcBef>
                <a:spcPts val="0"/>
              </a:spcBef>
              <a:buNone/>
              <a:defRPr sz="1800" b="1">
                <a:solidFill>
                  <a:srgbClr val="A39161"/>
                </a:solidFill>
                <a:latin typeface="Arial" pitchFamily="34" charset="0"/>
                <a:cs typeface="Arial" pitchFamily="34" charset="0"/>
              </a:defRPr>
            </a:lvl5pPr>
            <a:lvl6pPr marL="0" indent="0" algn="l">
              <a:spcBef>
                <a:spcPts val="0"/>
              </a:spcBef>
              <a:buNone/>
              <a:defRPr sz="1800" b="1">
                <a:solidFill>
                  <a:srgbClr val="A39161"/>
                </a:solidFill>
              </a:defRPr>
            </a:lvl6pPr>
            <a:lvl7pPr marL="0" indent="0" algn="l">
              <a:spcBef>
                <a:spcPts val="0"/>
              </a:spcBef>
              <a:buNone/>
              <a:defRPr sz="1800" b="1">
                <a:solidFill>
                  <a:srgbClr val="A39161"/>
                </a:solidFill>
                <a:latin typeface="Arial" pitchFamily="34" charset="0"/>
                <a:cs typeface="Arial" pitchFamily="34" charset="0"/>
              </a:defRPr>
            </a:lvl7pPr>
            <a:lvl8pPr marL="0" indent="0" algn="l">
              <a:spcBef>
                <a:spcPts val="0"/>
              </a:spcBef>
              <a:buNone/>
              <a:defRPr sz="1800" b="1">
                <a:solidFill>
                  <a:srgbClr val="A39161"/>
                </a:solidFill>
                <a:latin typeface="Arial" pitchFamily="34" charset="0"/>
                <a:cs typeface="Arial" pitchFamily="34" charset="0"/>
              </a:defRPr>
            </a:lvl8pPr>
            <a:lvl9pPr marL="0" indent="0" algn="l">
              <a:spcBef>
                <a:spcPts val="0"/>
              </a:spcBef>
              <a:buNone/>
              <a:defRPr sz="1800" b="1">
                <a:solidFill>
                  <a:srgbClr val="A39161"/>
                </a:solidFill>
                <a:latin typeface="Arial" pitchFamily="34" charset="0"/>
                <a:cs typeface="Arial" pitchFamily="34" charset="0"/>
              </a:defRPr>
            </a:lvl9pPr>
          </a:lstStyle>
          <a:p>
            <a:pPr lvl="0"/>
            <a:r>
              <a:rPr lang="en-US" noProof="0" dirty="0" smtClean="0"/>
              <a:t>Presented by Name Surname | 00 Month Year</a:t>
            </a:r>
            <a:endParaRPr lang="en-GB" noProof="0"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2070" y="279035"/>
            <a:ext cx="8438400" cy="403200"/>
          </a:xfrm>
        </p:spPr>
        <p:txBody>
          <a:bodyPr/>
          <a:lstStyle>
            <a:lvl1pPr>
              <a:defRPr/>
            </a:lvl1pPr>
          </a:lstStyle>
          <a:p>
            <a:r>
              <a:rPr lang="en-US" smtClean="0"/>
              <a:t>Click to edit Master title style</a:t>
            </a:r>
            <a:endParaRPr lang="en-GB" dirty="0"/>
          </a:p>
        </p:txBody>
      </p:sp>
      <p:sp>
        <p:nvSpPr>
          <p:cNvPr id="3" name="Content Placeholder 2"/>
          <p:cNvSpPr>
            <a:spLocks noGrp="1"/>
          </p:cNvSpPr>
          <p:nvPr>
            <p:ph idx="1"/>
          </p:nvPr>
        </p:nvSpPr>
        <p:spPr>
          <a:xfrm>
            <a:off x="342000" y="1969200"/>
            <a:ext cx="8438400" cy="4248000"/>
          </a:xfrm>
        </p:spPr>
        <p:txBody>
          <a:bodyPr lIns="0" tIns="0"/>
          <a:lstStyle/>
          <a:p>
            <a:pPr lvl="0"/>
            <a:r>
              <a:rPr lang="en-US" smtClean="0"/>
              <a:t>Click to edit Master text styles</a:t>
            </a:r>
          </a:p>
          <a:p>
            <a:pPr lvl="1"/>
            <a:r>
              <a:rPr lang="en-US" smtClean="0"/>
              <a:t>Second level</a:t>
            </a:r>
          </a:p>
          <a:p>
            <a:pPr lvl="2"/>
            <a:r>
              <a:rPr lang="en-US" smtClean="0"/>
              <a:t>Third level</a:t>
            </a:r>
          </a:p>
        </p:txBody>
      </p:sp>
      <p:sp>
        <p:nvSpPr>
          <p:cNvPr id="7" name="Slide Number Placeholder 5"/>
          <p:cNvSpPr>
            <a:spLocks noGrp="1"/>
          </p:cNvSpPr>
          <p:nvPr>
            <p:ph type="sldNum" sz="quarter" idx="4"/>
          </p:nvPr>
        </p:nvSpPr>
        <p:spPr>
          <a:xfrm>
            <a:off x="8470800" y="6418800"/>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smtClean="0"/>
              <a:pPr/>
              <a:t>‹#›</a:t>
            </a:fld>
            <a:endParaRPr lang="en-GB" dirty="0"/>
          </a:p>
        </p:txBody>
      </p:sp>
      <p:sp>
        <p:nvSpPr>
          <p:cNvPr id="6" name="Footer Placeholder 4"/>
          <p:cNvSpPr>
            <a:spLocks noGrp="1"/>
          </p:cNvSpPr>
          <p:nvPr>
            <p:ph type="ftr" sz="quarter" idx="3"/>
          </p:nvPr>
        </p:nvSpPr>
        <p:spPr>
          <a:xfrm>
            <a:off x="352800" y="6418800"/>
            <a:ext cx="8100432" cy="180000"/>
          </a:xfrm>
          <a:prstGeom prst="rect">
            <a:avLst/>
          </a:prstGeom>
        </p:spPr>
        <p:txBody>
          <a:bodyPr lIns="0" tIns="0" rIns="0" bIns="0" anchor="b" anchorCtr="0"/>
          <a:lstStyle>
            <a:lvl1pPr>
              <a:defRPr sz="900">
                <a:latin typeface="Arial" pitchFamily="34" charset="0"/>
                <a:cs typeface="Arial" pitchFamily="34" charset="0"/>
              </a:defRPr>
            </a:lvl1pPr>
          </a:lstStyle>
          <a:p>
            <a:r>
              <a:rPr lang="en-GB" smtClean="0"/>
              <a:t>World Gold Council  | The Case for Gold in the LCR |  </a:t>
            </a:r>
            <a:endParaRPr lang="en-GB" dirty="0"/>
          </a:p>
        </p:txBody>
      </p:sp>
      <p:sp>
        <p:nvSpPr>
          <p:cNvPr id="9" name="Subtitle 2"/>
          <p:cNvSpPr>
            <a:spLocks noGrp="1"/>
          </p:cNvSpPr>
          <p:nvPr>
            <p:ph type="subTitle" idx="10"/>
          </p:nvPr>
        </p:nvSpPr>
        <p:spPr>
          <a:xfrm>
            <a:off x="342682" y="682988"/>
            <a:ext cx="8438400" cy="403200"/>
          </a:xfrm>
        </p:spPr>
        <p:txBody>
          <a:bodyPr/>
          <a:lstStyle>
            <a:lvl1pPr marL="0" indent="0" algn="l">
              <a:buNone/>
              <a:defRPr sz="2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 charts (png from Excel)">
    <p:spTree>
      <p:nvGrpSpPr>
        <p:cNvPr id="1" name=""/>
        <p:cNvGrpSpPr/>
        <p:nvPr/>
      </p:nvGrpSpPr>
      <p:grpSpPr>
        <a:xfrm>
          <a:off x="0" y="0"/>
          <a:ext cx="0" cy="0"/>
          <a:chOff x="0" y="0"/>
          <a:chExt cx="0" cy="0"/>
        </a:xfrm>
      </p:grpSpPr>
      <p:sp>
        <p:nvSpPr>
          <p:cNvPr id="28" name="Picture Placeholder 2"/>
          <p:cNvSpPr>
            <a:spLocks noGrp="1"/>
          </p:cNvSpPr>
          <p:nvPr>
            <p:ph type="pic" sz="quarter" idx="15" hasCustomPrompt="1"/>
          </p:nvPr>
        </p:nvSpPr>
        <p:spPr>
          <a:xfrm>
            <a:off x="311317" y="1304926"/>
            <a:ext cx="4277048" cy="2830536"/>
          </a:xfrm>
          <a:prstGeom prst="rect">
            <a:avLst/>
          </a:prstGeom>
        </p:spPr>
        <p:txBody>
          <a:bodyPr/>
          <a:lstStyle>
            <a:lvl1pPr marL="0" indent="0">
              <a:buFontTx/>
              <a:buNone/>
              <a:defRPr sz="900" baseline="0"/>
            </a:lvl1pPr>
            <a:lvl2pPr marL="0" indent="0">
              <a:spcBef>
                <a:spcPts val="800"/>
              </a:spcBef>
              <a:buFontTx/>
              <a:buNone/>
              <a:defRPr sz="900"/>
            </a:lvl2pPr>
            <a:lvl3pPr marL="0" indent="0">
              <a:spcBef>
                <a:spcPts val="800"/>
              </a:spcBef>
              <a:buFontTx/>
              <a:buNone/>
              <a:defRPr sz="900"/>
            </a:lvl3pPr>
            <a:lvl4pPr marL="0" indent="0">
              <a:spcBef>
                <a:spcPts val="800"/>
              </a:spcBef>
              <a:buFontTx/>
              <a:buNone/>
              <a:defRPr sz="900">
                <a:latin typeface="Arial" pitchFamily="34" charset="0"/>
                <a:cs typeface="Arial" pitchFamily="34" charset="0"/>
              </a:defRPr>
            </a:lvl4pPr>
            <a:lvl5pPr marL="0" indent="0">
              <a:spcBef>
                <a:spcPts val="800"/>
              </a:spcBef>
              <a:buFontTx/>
              <a:buNone/>
              <a:defRPr sz="900">
                <a:latin typeface="Arial" pitchFamily="34" charset="0"/>
                <a:cs typeface="Arial" pitchFamily="34" charset="0"/>
              </a:defRPr>
            </a:lvl5pPr>
            <a:lvl6pPr marL="0" indent="0">
              <a:spcBef>
                <a:spcPts val="800"/>
              </a:spcBef>
              <a:buFontTx/>
              <a:buNone/>
              <a:defRPr sz="900">
                <a:latin typeface="Arial" pitchFamily="34" charset="0"/>
                <a:cs typeface="Arial" pitchFamily="34" charset="0"/>
              </a:defRPr>
            </a:lvl6pPr>
            <a:lvl7pPr marL="0" indent="0">
              <a:spcBef>
                <a:spcPts val="800"/>
              </a:spcBef>
              <a:buFontTx/>
              <a:buNone/>
              <a:defRPr sz="900"/>
            </a:lvl7pPr>
            <a:lvl8pPr marL="0" indent="0">
              <a:spcBef>
                <a:spcPts val="800"/>
              </a:spcBef>
              <a:buFontTx/>
              <a:buNone/>
              <a:defRPr sz="900"/>
            </a:lvl8pPr>
            <a:lvl9pPr marL="0" indent="0">
              <a:spcBef>
                <a:spcPts val="800"/>
              </a:spcBef>
              <a:buFontTx/>
              <a:buNone/>
              <a:defRPr sz="900"/>
            </a:lvl9pPr>
          </a:lstStyle>
          <a:p>
            <a:pPr lvl="0"/>
            <a:r>
              <a:rPr lang="en-GB" noProof="0" dirty="0" smtClean="0"/>
              <a:t>‘Paste special’ </a:t>
            </a:r>
            <a:r>
              <a:rPr lang="en-GB" noProof="0" dirty="0" err="1" smtClean="0"/>
              <a:t>png</a:t>
            </a:r>
            <a:r>
              <a:rPr lang="en-GB" noProof="0" dirty="0" smtClean="0"/>
              <a:t> from Excel</a:t>
            </a:r>
            <a:endParaRPr lang="en-GB" noProof="0" dirty="0"/>
          </a:p>
        </p:txBody>
      </p:sp>
      <p:sp>
        <p:nvSpPr>
          <p:cNvPr id="17"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a:p>
        </p:txBody>
      </p:sp>
      <p:sp>
        <p:nvSpPr>
          <p:cNvPr id="18"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
        <p:nvSpPr>
          <p:cNvPr id="10" name="Title Placeholder 1"/>
          <p:cNvSpPr>
            <a:spLocks noGrp="1"/>
          </p:cNvSpPr>
          <p:nvPr>
            <p:ph type="title"/>
          </p:nvPr>
        </p:nvSpPr>
        <p:spPr>
          <a:xfrm>
            <a:off x="342000" y="277200"/>
            <a:ext cx="8445863" cy="403200"/>
          </a:xfrm>
          <a:prstGeom prst="rect">
            <a:avLst/>
          </a:prstGeom>
        </p:spPr>
        <p:txBody>
          <a:bodyPr vert="horz" lIns="0" tIns="0" rIns="0" bIns="0" rtlCol="0" anchor="t" anchorCtr="0">
            <a:noAutofit/>
          </a:bodyPr>
          <a:lstStyle/>
          <a:p>
            <a:r>
              <a:rPr lang="en-GB" noProof="0" smtClean="0"/>
              <a:t>Click to edit Master title style</a:t>
            </a:r>
            <a:endParaRPr lang="en-GB" noProof="0"/>
          </a:p>
        </p:txBody>
      </p:sp>
      <p:sp>
        <p:nvSpPr>
          <p:cNvPr id="7" name="Picture Placeholder 2"/>
          <p:cNvSpPr>
            <a:spLocks noGrp="1"/>
          </p:cNvSpPr>
          <p:nvPr>
            <p:ph type="pic" sz="quarter" idx="18" hasCustomPrompt="1"/>
          </p:nvPr>
        </p:nvSpPr>
        <p:spPr>
          <a:xfrm>
            <a:off x="4615432" y="1304926"/>
            <a:ext cx="4277048" cy="2830536"/>
          </a:xfrm>
          <a:prstGeom prst="rect">
            <a:avLst/>
          </a:prstGeom>
        </p:spPr>
        <p:txBody>
          <a:bodyPr/>
          <a:lstStyle>
            <a:lvl1pPr marL="0" indent="0">
              <a:buFontTx/>
              <a:buNone/>
              <a:defRPr sz="900" baseline="0"/>
            </a:lvl1pPr>
            <a:lvl2pPr marL="0" indent="0">
              <a:spcBef>
                <a:spcPts val="800"/>
              </a:spcBef>
              <a:buFontTx/>
              <a:buNone/>
              <a:defRPr sz="900"/>
            </a:lvl2pPr>
            <a:lvl3pPr marL="0" indent="0">
              <a:spcBef>
                <a:spcPts val="800"/>
              </a:spcBef>
              <a:buFontTx/>
              <a:buNone/>
              <a:defRPr sz="900"/>
            </a:lvl3pPr>
            <a:lvl4pPr marL="0" indent="0">
              <a:spcBef>
                <a:spcPts val="800"/>
              </a:spcBef>
              <a:buFontTx/>
              <a:buNone/>
              <a:defRPr sz="900">
                <a:latin typeface="Arial" pitchFamily="34" charset="0"/>
                <a:cs typeface="Arial" pitchFamily="34" charset="0"/>
              </a:defRPr>
            </a:lvl4pPr>
            <a:lvl5pPr marL="0" indent="0">
              <a:spcBef>
                <a:spcPts val="800"/>
              </a:spcBef>
              <a:buFontTx/>
              <a:buNone/>
              <a:defRPr sz="900">
                <a:latin typeface="Arial" pitchFamily="34" charset="0"/>
                <a:cs typeface="Arial" pitchFamily="34" charset="0"/>
              </a:defRPr>
            </a:lvl5pPr>
            <a:lvl6pPr marL="0" indent="0">
              <a:spcBef>
                <a:spcPts val="800"/>
              </a:spcBef>
              <a:buFontTx/>
              <a:buNone/>
              <a:defRPr sz="900">
                <a:latin typeface="Arial" pitchFamily="34" charset="0"/>
                <a:cs typeface="Arial" pitchFamily="34" charset="0"/>
              </a:defRPr>
            </a:lvl6pPr>
            <a:lvl7pPr marL="0" indent="0">
              <a:spcBef>
                <a:spcPts val="800"/>
              </a:spcBef>
              <a:buFontTx/>
              <a:buNone/>
              <a:defRPr sz="900"/>
            </a:lvl7pPr>
            <a:lvl8pPr marL="0" indent="0">
              <a:spcBef>
                <a:spcPts val="800"/>
              </a:spcBef>
              <a:buFontTx/>
              <a:buNone/>
              <a:defRPr sz="900"/>
            </a:lvl8pPr>
            <a:lvl9pPr marL="0" indent="0">
              <a:spcBef>
                <a:spcPts val="800"/>
              </a:spcBef>
              <a:buFontTx/>
              <a:buNone/>
              <a:defRPr sz="900"/>
            </a:lvl9pPr>
          </a:lstStyle>
          <a:p>
            <a:pPr lvl="0"/>
            <a:r>
              <a:rPr lang="en-GB" noProof="0" dirty="0" smtClean="0"/>
              <a:t>‘Paste special’ </a:t>
            </a:r>
            <a:r>
              <a:rPr lang="en-GB" noProof="0" dirty="0" err="1" smtClean="0"/>
              <a:t>png</a:t>
            </a:r>
            <a:r>
              <a:rPr lang="en-GB" noProof="0" dirty="0" smtClean="0"/>
              <a:t> from Excel</a:t>
            </a:r>
            <a:endParaRPr lang="en-GB" noProof="0" dirty="0"/>
          </a:p>
        </p:txBody>
      </p:sp>
    </p:spTree>
    <p:extLst>
      <p:ext uri="{BB962C8B-B14F-4D97-AF65-F5344CB8AC3E}">
        <p14:creationId xmlns:p14="http://schemas.microsoft.com/office/powerpoint/2010/main" xmlns="" val="2284669405"/>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Image slide style 2 - Black">
    <p:bg>
      <p:bgPr>
        <a:solidFill>
          <a:schemeClr val="tx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2"/>
          </p:nvPr>
        </p:nvSpPr>
        <p:spPr>
          <a:xfrm>
            <a:off x="0" y="1"/>
            <a:ext cx="9144000" cy="6857999"/>
          </a:xfrm>
        </p:spPr>
        <p:txBody>
          <a:bodyPr rtlCol="0">
            <a:noAutofit/>
          </a:bodyPr>
          <a:lstStyle>
            <a:lvl1pPr>
              <a:buNone/>
              <a:defRPr/>
            </a:lvl1pPr>
          </a:lstStyle>
          <a:p>
            <a:pPr lvl="0"/>
            <a:r>
              <a:rPr lang="en-US" noProof="0" smtClean="0"/>
              <a:t>Click icon to add picture</a:t>
            </a:r>
            <a:endParaRPr lang="en-GB" noProof="0" dirty="0"/>
          </a:p>
        </p:txBody>
      </p:sp>
      <p:sp>
        <p:nvSpPr>
          <p:cNvPr id="2" name="Title 1"/>
          <p:cNvSpPr>
            <a:spLocks noGrp="1"/>
          </p:cNvSpPr>
          <p:nvPr>
            <p:ph type="title"/>
          </p:nvPr>
        </p:nvSpPr>
        <p:spPr>
          <a:xfrm>
            <a:off x="342000" y="280800"/>
            <a:ext cx="8438400" cy="403200"/>
          </a:xfrm>
        </p:spPr>
        <p:txBody>
          <a:bodyPr/>
          <a:lstStyle>
            <a:lvl1pPr>
              <a:defRPr>
                <a:solidFill>
                  <a:schemeClr val="bg1"/>
                </a:solidFill>
              </a:defRPr>
            </a:lvl1pPr>
          </a:lstStyle>
          <a:p>
            <a:r>
              <a:rPr lang="en-US" smtClean="0"/>
              <a:t>Click to edit Master title style</a:t>
            </a:r>
            <a:endParaRPr lang="en-GB" dirty="0"/>
          </a:p>
        </p:txBody>
      </p:sp>
      <p:sp>
        <p:nvSpPr>
          <p:cNvPr id="5" name="Subtitle 2"/>
          <p:cNvSpPr>
            <a:spLocks noGrp="1"/>
          </p:cNvSpPr>
          <p:nvPr>
            <p:ph type="subTitle" idx="1"/>
          </p:nvPr>
        </p:nvSpPr>
        <p:spPr>
          <a:xfrm>
            <a:off x="342000" y="684000"/>
            <a:ext cx="8438400" cy="403200"/>
          </a:xfrm>
        </p:spPr>
        <p:txBody>
          <a:bodyPr>
            <a:noAutofit/>
          </a:bodyPr>
          <a:lstStyle>
            <a:lvl1pPr marL="0" indent="0" algn="l">
              <a:buNone/>
              <a:defRPr sz="2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9" name="Text Placeholder 9"/>
          <p:cNvSpPr>
            <a:spLocks noGrp="1"/>
          </p:cNvSpPr>
          <p:nvPr>
            <p:ph type="body" sz="quarter" idx="13"/>
          </p:nvPr>
        </p:nvSpPr>
        <p:spPr>
          <a:xfrm>
            <a:off x="352800" y="6238800"/>
            <a:ext cx="8100000" cy="180000"/>
          </a:xfrm>
        </p:spPr>
        <p:txBody>
          <a:bodyPr>
            <a:noAutofit/>
          </a:bodyPr>
          <a:lstStyle>
            <a:lvl1pPr>
              <a:buNone/>
              <a:defRPr sz="900" i="1">
                <a:solidFill>
                  <a:schemeClr val="bg1"/>
                </a:solidFill>
              </a:defRPr>
            </a:lvl1pPr>
          </a:lstStyle>
          <a:p>
            <a:pPr lvl="0"/>
            <a:r>
              <a:rPr lang="en-US" smtClean="0"/>
              <a:t>Click to edit Master text styles</a:t>
            </a:r>
          </a:p>
        </p:txBody>
      </p:sp>
      <p:sp>
        <p:nvSpPr>
          <p:cNvPr id="6" name="Slide Number Placeholder 5"/>
          <p:cNvSpPr>
            <a:spLocks noGrp="1"/>
          </p:cNvSpPr>
          <p:nvPr>
            <p:ph type="sldNum" sz="quarter" idx="14"/>
          </p:nvPr>
        </p:nvSpPr>
        <p:spPr/>
        <p:txBody>
          <a:bodyPr/>
          <a:lstStyle>
            <a:lvl1pPr algn="r">
              <a:defRPr sz="900" smtClean="0">
                <a:solidFill>
                  <a:schemeClr val="bg1"/>
                </a:solidFill>
                <a:latin typeface="Arial" pitchFamily="34" charset="0"/>
                <a:cs typeface="Arial" pitchFamily="34" charset="0"/>
              </a:defRPr>
            </a:lvl1pPr>
          </a:lstStyle>
          <a:p>
            <a:pPr>
              <a:defRPr/>
            </a:pPr>
            <a:fld id="{7510B989-B38C-49A6-ADF5-977ADEA93C5C}" type="slidenum">
              <a:rPr lang="en-GB"/>
              <a:pPr>
                <a:defRPr/>
              </a:pPr>
              <a:t>‹#›</a:t>
            </a:fld>
            <a:endParaRPr lang="en-GB"/>
          </a:p>
        </p:txBody>
      </p:sp>
      <p:sp>
        <p:nvSpPr>
          <p:cNvPr id="8" name="Footer Placeholder 4"/>
          <p:cNvSpPr>
            <a:spLocks noGrp="1"/>
          </p:cNvSpPr>
          <p:nvPr>
            <p:ph type="ftr" sz="quarter" idx="15"/>
          </p:nvPr>
        </p:nvSpPr>
        <p:spPr/>
        <p:txBody>
          <a:bodyPr/>
          <a:lstStyle>
            <a:lvl1pPr>
              <a:defRPr sz="900" smtClean="0">
                <a:solidFill>
                  <a:schemeClr val="bg1"/>
                </a:solidFill>
                <a:latin typeface="Arial" pitchFamily="34" charset="0"/>
                <a:cs typeface="Arial" pitchFamily="34" charset="0"/>
              </a:defRPr>
            </a:lvl1pPr>
          </a:lstStyle>
          <a:p>
            <a:pPr>
              <a:defRPr/>
            </a:pPr>
            <a:r>
              <a:rPr lang="en-GB" smtClean="0"/>
              <a:t>World Gold Council  | The Case for Gold in the LCR |  </a:t>
            </a:r>
            <a:endParaRPr lang="en-GB"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ext / 1 image ">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4662000" y="1368000"/>
            <a:ext cx="4122000" cy="4662000"/>
          </a:xfrm>
          <a:prstGeom prst="rect">
            <a:avLst/>
          </a:prstGeom>
        </p:spPr>
        <p:txBody>
          <a:bodyPr rIns="0" bIns="0"/>
          <a:lstStyle>
            <a:lvl1pPr marL="0" indent="0">
              <a:spcBef>
                <a:spcPts val="0"/>
              </a:spcBef>
              <a:buNone/>
              <a:defRPr>
                <a:solidFill>
                  <a:schemeClr val="tx1"/>
                </a:solidFill>
              </a:defRPr>
            </a:lvl1pPr>
            <a:lvl2pPr marL="0" indent="0">
              <a:spcBef>
                <a:spcPts val="800"/>
              </a:spcBef>
              <a:buFontTx/>
              <a:buNone/>
              <a:defRPr/>
            </a:lvl2pPr>
            <a:lvl3pPr marL="0" indent="0">
              <a:spcBef>
                <a:spcPts val="800"/>
              </a:spcBef>
              <a:buNone/>
              <a:defRPr/>
            </a:lvl3pPr>
            <a:lvl4pPr marL="0" indent="0">
              <a:spcBef>
                <a:spcPts val="800"/>
              </a:spcBef>
              <a:buNone/>
              <a:defRPr/>
            </a:lvl4pPr>
            <a:lvl5pPr marL="0" indent="0">
              <a:spcBef>
                <a:spcPts val="800"/>
              </a:spcBef>
              <a:buFontTx/>
              <a:buNone/>
              <a:defRPr>
                <a:latin typeface="Arial" pitchFamily="34" charset="0"/>
                <a:cs typeface="Arial" pitchFamily="34" charset="0"/>
              </a:defRPr>
            </a:lvl5pPr>
            <a:lvl6pPr marL="0" indent="0">
              <a:spcBef>
                <a:spcPts val="800"/>
              </a:spcBef>
              <a:buFontTx/>
              <a:buNone/>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icon to add picture</a:t>
            </a:r>
            <a:endParaRPr lang="en-GB" noProof="0" dirty="0"/>
          </a:p>
        </p:txBody>
      </p:sp>
      <p:sp>
        <p:nvSpPr>
          <p:cNvPr id="11" name="Text Placeholder 10"/>
          <p:cNvSpPr>
            <a:spLocks noGrp="1"/>
          </p:cNvSpPr>
          <p:nvPr>
            <p:ph type="body" sz="quarter" idx="14" hasCustomPrompt="1"/>
          </p:nvPr>
        </p:nvSpPr>
        <p:spPr>
          <a:xfrm>
            <a:off x="4662000" y="6086475"/>
            <a:ext cx="4122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9"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GB" noProof="0" smtClean="0"/>
              <a:t>Click to edit Master title style</a:t>
            </a:r>
            <a:endParaRPr lang="en-GB" noProof="0"/>
          </a:p>
        </p:txBody>
      </p:sp>
      <p:sp>
        <p:nvSpPr>
          <p:cNvPr id="13"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4"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3" name="Text Placeholder 2"/>
          <p:cNvSpPr>
            <a:spLocks noGrp="1"/>
          </p:cNvSpPr>
          <p:nvPr>
            <p:ph type="body" sz="quarter" idx="15"/>
          </p:nvPr>
        </p:nvSpPr>
        <p:spPr>
          <a:xfrm>
            <a:off x="360000" y="1314000"/>
            <a:ext cx="4122000" cy="47160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AU" dirty="0"/>
          </a:p>
        </p:txBody>
      </p:sp>
    </p:spTree>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xt / 2 images / v1">
    <p:spTree>
      <p:nvGrpSpPr>
        <p:cNvPr id="1" name=""/>
        <p:cNvGrpSpPr/>
        <p:nvPr/>
      </p:nvGrpSpPr>
      <p:grpSpPr>
        <a:xfrm>
          <a:off x="0" y="0"/>
          <a:ext cx="0" cy="0"/>
          <a:chOff x="0" y="0"/>
          <a:chExt cx="0" cy="0"/>
        </a:xfrm>
      </p:grpSpPr>
      <p:sp>
        <p:nvSpPr>
          <p:cNvPr id="14" name="Text Placeholder 10"/>
          <p:cNvSpPr>
            <a:spLocks noGrp="1"/>
          </p:cNvSpPr>
          <p:nvPr>
            <p:ph type="body" sz="quarter" idx="14" hasCustomPrompt="1"/>
          </p:nvPr>
        </p:nvSpPr>
        <p:spPr>
          <a:xfrm>
            <a:off x="4662000" y="6084000"/>
            <a:ext cx="4122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9"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GB" noProof="0" smtClean="0"/>
              <a:t>Click to edit Master title style</a:t>
            </a:r>
            <a:endParaRPr lang="en-GB" noProof="0"/>
          </a:p>
        </p:txBody>
      </p:sp>
      <p:sp>
        <p:nvSpPr>
          <p:cNvPr id="13"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6"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2" name="Text Placeholder 10"/>
          <p:cNvSpPr>
            <a:spLocks noGrp="1"/>
          </p:cNvSpPr>
          <p:nvPr>
            <p:ph type="body" sz="quarter" idx="16" hasCustomPrompt="1"/>
          </p:nvPr>
        </p:nvSpPr>
        <p:spPr>
          <a:xfrm>
            <a:off x="4662000" y="3590475"/>
            <a:ext cx="4122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20" name="Text Placeholder 2"/>
          <p:cNvSpPr>
            <a:spLocks noGrp="1"/>
          </p:cNvSpPr>
          <p:nvPr>
            <p:ph type="body" sz="quarter" idx="17"/>
          </p:nvPr>
        </p:nvSpPr>
        <p:spPr>
          <a:xfrm>
            <a:off x="360000" y="1314000"/>
            <a:ext cx="4122000" cy="47160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AU" dirty="0"/>
          </a:p>
        </p:txBody>
      </p:sp>
      <p:sp>
        <p:nvSpPr>
          <p:cNvPr id="11" name="Picture Placeholder 9"/>
          <p:cNvSpPr>
            <a:spLocks noGrp="1"/>
          </p:cNvSpPr>
          <p:nvPr>
            <p:ph type="pic" sz="quarter" idx="13"/>
          </p:nvPr>
        </p:nvSpPr>
        <p:spPr>
          <a:xfrm>
            <a:off x="4662000" y="1368000"/>
            <a:ext cx="4122000" cy="2178000"/>
          </a:xfrm>
          <a:prstGeom prst="rect">
            <a:avLst/>
          </a:prstGeom>
        </p:spPr>
        <p:txBody>
          <a:bodyPr rIns="0" bIns="0"/>
          <a:lstStyle>
            <a:lvl1pPr marL="0" indent="0">
              <a:spcBef>
                <a:spcPts val="0"/>
              </a:spcBef>
              <a:buNone/>
              <a:defRPr>
                <a:solidFill>
                  <a:schemeClr val="tx1"/>
                </a:solidFill>
              </a:defRPr>
            </a:lvl1pPr>
            <a:lvl2pPr marL="0" indent="0">
              <a:spcBef>
                <a:spcPts val="800"/>
              </a:spcBef>
              <a:buFontTx/>
              <a:buNone/>
              <a:defRPr/>
            </a:lvl2pPr>
            <a:lvl3pPr marL="0" indent="0">
              <a:spcBef>
                <a:spcPts val="800"/>
              </a:spcBef>
              <a:buNone/>
              <a:defRPr/>
            </a:lvl3pPr>
            <a:lvl4pPr marL="0" indent="0">
              <a:spcBef>
                <a:spcPts val="800"/>
              </a:spcBef>
              <a:buNone/>
              <a:defRPr/>
            </a:lvl4pPr>
            <a:lvl5pPr marL="0" indent="0">
              <a:spcBef>
                <a:spcPts val="800"/>
              </a:spcBef>
              <a:buFontTx/>
              <a:buNone/>
              <a:defRPr>
                <a:latin typeface="Arial" pitchFamily="34" charset="0"/>
                <a:cs typeface="Arial" pitchFamily="34" charset="0"/>
              </a:defRPr>
            </a:lvl5pPr>
            <a:lvl6pPr marL="0" indent="0">
              <a:spcBef>
                <a:spcPts val="800"/>
              </a:spcBef>
              <a:buFontTx/>
              <a:buNone/>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icon to add picture</a:t>
            </a:r>
            <a:endParaRPr lang="en-GB" noProof="0" dirty="0"/>
          </a:p>
        </p:txBody>
      </p:sp>
      <p:sp>
        <p:nvSpPr>
          <p:cNvPr id="17" name="Picture Placeholder 9"/>
          <p:cNvSpPr>
            <a:spLocks noGrp="1"/>
          </p:cNvSpPr>
          <p:nvPr>
            <p:ph type="pic" sz="quarter" idx="18"/>
          </p:nvPr>
        </p:nvSpPr>
        <p:spPr>
          <a:xfrm>
            <a:off x="4662000" y="3852000"/>
            <a:ext cx="4122000" cy="2178000"/>
          </a:xfrm>
          <a:prstGeom prst="rect">
            <a:avLst/>
          </a:prstGeom>
        </p:spPr>
        <p:txBody>
          <a:bodyPr rIns="0" bIns="0"/>
          <a:lstStyle>
            <a:lvl1pPr marL="0" indent="0">
              <a:spcBef>
                <a:spcPts val="0"/>
              </a:spcBef>
              <a:buNone/>
              <a:defRPr>
                <a:solidFill>
                  <a:schemeClr val="tx1"/>
                </a:solidFill>
              </a:defRPr>
            </a:lvl1pPr>
            <a:lvl2pPr marL="0" indent="0">
              <a:spcBef>
                <a:spcPts val="800"/>
              </a:spcBef>
              <a:buFontTx/>
              <a:buNone/>
              <a:defRPr/>
            </a:lvl2pPr>
            <a:lvl3pPr marL="0" indent="0">
              <a:spcBef>
                <a:spcPts val="800"/>
              </a:spcBef>
              <a:buNone/>
              <a:defRPr/>
            </a:lvl3pPr>
            <a:lvl4pPr marL="0" indent="0">
              <a:spcBef>
                <a:spcPts val="800"/>
              </a:spcBef>
              <a:buNone/>
              <a:defRPr/>
            </a:lvl4pPr>
            <a:lvl5pPr marL="0" indent="0">
              <a:spcBef>
                <a:spcPts val="800"/>
              </a:spcBef>
              <a:buFontTx/>
              <a:buNone/>
              <a:defRPr>
                <a:latin typeface="Arial" pitchFamily="34" charset="0"/>
                <a:cs typeface="Arial" pitchFamily="34" charset="0"/>
              </a:defRPr>
            </a:lvl5pPr>
            <a:lvl6pPr marL="0" indent="0">
              <a:spcBef>
                <a:spcPts val="800"/>
              </a:spcBef>
              <a:buFontTx/>
              <a:buNone/>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icon to add picture</a:t>
            </a:r>
            <a:endParaRPr lang="en-GB" noProof="0"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 / 2 images / v2">
    <p:spTree>
      <p:nvGrpSpPr>
        <p:cNvPr id="1" name=""/>
        <p:cNvGrpSpPr/>
        <p:nvPr/>
      </p:nvGrpSpPr>
      <p:grpSpPr>
        <a:xfrm>
          <a:off x="0" y="0"/>
          <a:ext cx="0" cy="0"/>
          <a:chOff x="0" y="0"/>
          <a:chExt cx="0" cy="0"/>
        </a:xfrm>
      </p:grpSpPr>
      <p:sp>
        <p:nvSpPr>
          <p:cNvPr id="10" name="Picture Placeholder 9"/>
          <p:cNvSpPr>
            <a:spLocks noGrp="1"/>
          </p:cNvSpPr>
          <p:nvPr>
            <p:ph type="pic" sz="quarter" idx="13" hasCustomPrompt="1"/>
          </p:nvPr>
        </p:nvSpPr>
        <p:spPr>
          <a:xfrm>
            <a:off x="4662000" y="360000"/>
            <a:ext cx="4122000" cy="2664000"/>
          </a:xfrm>
          <a:prstGeom prst="rect">
            <a:avLst/>
          </a:prstGeom>
        </p:spPr>
        <p:txBody>
          <a:bodyPr rIns="0" bIns="0"/>
          <a:lstStyle>
            <a:lvl1pPr marL="0" indent="0">
              <a:spcBef>
                <a:spcPts val="0"/>
              </a:spcBef>
              <a:buNone/>
              <a:defRPr>
                <a:solidFill>
                  <a:schemeClr val="tx1"/>
                </a:solidFill>
              </a:defRPr>
            </a:lvl1pPr>
            <a:lvl2pPr marL="0" indent="0">
              <a:spcBef>
                <a:spcPts val="800"/>
              </a:spcBef>
              <a:buFontTx/>
              <a:buNone/>
              <a:defRPr/>
            </a:lvl2pPr>
            <a:lvl3pPr marL="0" indent="0">
              <a:spcBef>
                <a:spcPts val="800"/>
              </a:spcBef>
              <a:buFontTx/>
              <a:buNone/>
              <a:defRPr/>
            </a:lvl3pPr>
            <a:lvl4pPr marL="0" indent="0">
              <a:spcBef>
                <a:spcPts val="800"/>
              </a:spcBef>
              <a:buFontTx/>
              <a:buNone/>
              <a:defRPr/>
            </a:lvl4pPr>
            <a:lvl5pPr marL="0" indent="0">
              <a:spcBef>
                <a:spcPts val="800"/>
              </a:spcBef>
              <a:buFontTx/>
              <a:buNone/>
              <a:defRPr/>
            </a:lvl5pPr>
            <a:lvl6pPr marL="0" indent="0">
              <a:spcBef>
                <a:spcPts val="800"/>
              </a:spcBef>
              <a:buFontTx/>
              <a:buNone/>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icon to add picture </a:t>
            </a:r>
            <a:endParaRPr lang="en-GB" noProof="0" dirty="0"/>
          </a:p>
        </p:txBody>
      </p:sp>
      <p:sp>
        <p:nvSpPr>
          <p:cNvPr id="15" name="Text Placeholder 10"/>
          <p:cNvSpPr>
            <a:spLocks noGrp="1"/>
          </p:cNvSpPr>
          <p:nvPr>
            <p:ph type="body" sz="quarter" idx="14" hasCustomPrompt="1"/>
          </p:nvPr>
        </p:nvSpPr>
        <p:spPr>
          <a:xfrm>
            <a:off x="4662000" y="6084000"/>
            <a:ext cx="4122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16" name="Title Placeholder 1"/>
          <p:cNvSpPr>
            <a:spLocks noGrp="1"/>
          </p:cNvSpPr>
          <p:nvPr>
            <p:ph type="title"/>
          </p:nvPr>
        </p:nvSpPr>
        <p:spPr>
          <a:xfrm>
            <a:off x="342000" y="277200"/>
            <a:ext cx="4122000" cy="403200"/>
          </a:xfrm>
          <a:prstGeom prst="rect">
            <a:avLst/>
          </a:prstGeom>
        </p:spPr>
        <p:txBody>
          <a:bodyPr vert="horz" lIns="0" tIns="0" rIns="0" bIns="0" rtlCol="0" anchor="t" anchorCtr="0">
            <a:noAutofit/>
          </a:bodyPr>
          <a:lstStyle>
            <a:lvl1pPr>
              <a:defRPr>
                <a:solidFill>
                  <a:schemeClr val="tx1"/>
                </a:solidFill>
              </a:defRPr>
            </a:lvl1pPr>
          </a:lstStyle>
          <a:p>
            <a:r>
              <a:rPr lang="en-GB" noProof="0" dirty="0" smtClean="0"/>
              <a:t>Click to edit Master title style</a:t>
            </a:r>
            <a:endParaRPr lang="en-GB" noProof="0" dirty="0"/>
          </a:p>
        </p:txBody>
      </p:sp>
      <p:sp>
        <p:nvSpPr>
          <p:cNvPr id="9"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3"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1" name="Text Placeholder 10"/>
          <p:cNvSpPr>
            <a:spLocks noGrp="1"/>
          </p:cNvSpPr>
          <p:nvPr>
            <p:ph type="body" sz="quarter" idx="16" hasCustomPrompt="1"/>
          </p:nvPr>
        </p:nvSpPr>
        <p:spPr>
          <a:xfrm>
            <a:off x="4662000" y="3086475"/>
            <a:ext cx="4122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18" name="Text Placeholder 2"/>
          <p:cNvSpPr>
            <a:spLocks noGrp="1"/>
          </p:cNvSpPr>
          <p:nvPr>
            <p:ph type="body" sz="quarter" idx="17"/>
          </p:nvPr>
        </p:nvSpPr>
        <p:spPr>
          <a:xfrm>
            <a:off x="360000" y="1314000"/>
            <a:ext cx="4122000" cy="47160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AU" dirty="0"/>
          </a:p>
        </p:txBody>
      </p:sp>
      <p:sp>
        <p:nvSpPr>
          <p:cNvPr id="12" name="Picture Placeholder 9"/>
          <p:cNvSpPr>
            <a:spLocks noGrp="1"/>
          </p:cNvSpPr>
          <p:nvPr>
            <p:ph type="pic" sz="quarter" idx="18" hasCustomPrompt="1"/>
          </p:nvPr>
        </p:nvSpPr>
        <p:spPr>
          <a:xfrm>
            <a:off x="4662000" y="3366000"/>
            <a:ext cx="4122000" cy="2664000"/>
          </a:xfrm>
          <a:prstGeom prst="rect">
            <a:avLst/>
          </a:prstGeom>
        </p:spPr>
        <p:txBody>
          <a:bodyPr rIns="0" bIns="0"/>
          <a:lstStyle>
            <a:lvl1pPr marL="0" indent="0">
              <a:spcBef>
                <a:spcPts val="0"/>
              </a:spcBef>
              <a:buNone/>
              <a:defRPr>
                <a:solidFill>
                  <a:schemeClr val="tx1"/>
                </a:solidFill>
              </a:defRPr>
            </a:lvl1pPr>
            <a:lvl2pPr marL="0" indent="0">
              <a:spcBef>
                <a:spcPts val="800"/>
              </a:spcBef>
              <a:buFontTx/>
              <a:buNone/>
              <a:defRPr/>
            </a:lvl2pPr>
            <a:lvl3pPr marL="0" indent="0">
              <a:spcBef>
                <a:spcPts val="800"/>
              </a:spcBef>
              <a:buFontTx/>
              <a:buNone/>
              <a:defRPr/>
            </a:lvl3pPr>
            <a:lvl4pPr marL="0" indent="0">
              <a:spcBef>
                <a:spcPts val="800"/>
              </a:spcBef>
              <a:buFontTx/>
              <a:buNone/>
              <a:defRPr/>
            </a:lvl4pPr>
            <a:lvl5pPr marL="0" indent="0">
              <a:spcBef>
                <a:spcPts val="800"/>
              </a:spcBef>
              <a:buFontTx/>
              <a:buNone/>
              <a:defRPr/>
            </a:lvl5pPr>
            <a:lvl6pPr marL="0" indent="0">
              <a:spcBef>
                <a:spcPts val="800"/>
              </a:spcBef>
              <a:buFontTx/>
              <a:buNone/>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icon to add picture </a:t>
            </a:r>
            <a:endParaRPr lang="en-GB" noProof="0"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ext / 2 images / v3">
    <p:spTree>
      <p:nvGrpSpPr>
        <p:cNvPr id="1" name=""/>
        <p:cNvGrpSpPr/>
        <p:nvPr/>
      </p:nvGrpSpPr>
      <p:grpSpPr>
        <a:xfrm>
          <a:off x="0" y="0"/>
          <a:ext cx="0" cy="0"/>
          <a:chOff x="0" y="0"/>
          <a:chExt cx="0" cy="0"/>
        </a:xfrm>
      </p:grpSpPr>
      <p:sp>
        <p:nvSpPr>
          <p:cNvPr id="11" name="Text Placeholder 10"/>
          <p:cNvSpPr>
            <a:spLocks noGrp="1"/>
          </p:cNvSpPr>
          <p:nvPr>
            <p:ph type="body" sz="quarter" idx="14" hasCustomPrompt="1"/>
          </p:nvPr>
        </p:nvSpPr>
        <p:spPr>
          <a:xfrm>
            <a:off x="4662000" y="6084000"/>
            <a:ext cx="4122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15" name="Text Placeholder 10"/>
          <p:cNvSpPr>
            <a:spLocks noGrp="1"/>
          </p:cNvSpPr>
          <p:nvPr>
            <p:ph type="body" sz="quarter" idx="16" hasCustomPrompt="1"/>
          </p:nvPr>
        </p:nvSpPr>
        <p:spPr>
          <a:xfrm>
            <a:off x="360000" y="6084000"/>
            <a:ext cx="4122000" cy="180000"/>
          </a:xfrm>
          <a:prstGeom prst="rect">
            <a:avLst/>
          </a:prstGeom>
        </p:spPr>
        <p:txBody>
          <a:bodyPr lIns="0">
            <a:noAutofit/>
          </a:bodyPr>
          <a:lstStyle>
            <a:lvl1pPr>
              <a:buNone/>
              <a:defRPr sz="900" i="1">
                <a:solidFill>
                  <a:schemeClr val="tx1"/>
                </a:solidFill>
              </a:defRPr>
            </a:lvl1pPr>
          </a:lstStyle>
          <a:p>
            <a:pPr lvl="0"/>
            <a:r>
              <a:rPr lang="en-GB" noProof="0" dirty="0" smtClean="0"/>
              <a:t>Image caption</a:t>
            </a:r>
            <a:endParaRPr lang="en-GB" noProof="0" dirty="0"/>
          </a:p>
        </p:txBody>
      </p:sp>
      <p:sp>
        <p:nvSpPr>
          <p:cNvPr id="13" name="Title Placeholder 1"/>
          <p:cNvSpPr>
            <a:spLocks noGrp="1"/>
          </p:cNvSpPr>
          <p:nvPr>
            <p:ph type="title"/>
          </p:nvPr>
        </p:nvSpPr>
        <p:spPr>
          <a:xfrm>
            <a:off x="342000" y="277200"/>
            <a:ext cx="8445863" cy="403200"/>
          </a:xfrm>
          <a:prstGeom prst="rect">
            <a:avLst/>
          </a:prstGeom>
        </p:spPr>
        <p:txBody>
          <a:bodyPr vert="horz" lIns="0" tIns="0" rIns="0" bIns="0" rtlCol="0" anchor="t" anchorCtr="0">
            <a:noAutofit/>
          </a:bodyPr>
          <a:lstStyle/>
          <a:p>
            <a:r>
              <a:rPr lang="en-GB" noProof="0" dirty="0" smtClean="0"/>
              <a:t>Click to edit Master title style</a:t>
            </a:r>
            <a:endParaRPr lang="en-GB" noProof="0" dirty="0"/>
          </a:p>
        </p:txBody>
      </p:sp>
      <p:sp>
        <p:nvSpPr>
          <p:cNvPr id="17"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8"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20" name="Text Placeholder 2"/>
          <p:cNvSpPr>
            <a:spLocks noGrp="1"/>
          </p:cNvSpPr>
          <p:nvPr>
            <p:ph type="body" sz="quarter" idx="17"/>
          </p:nvPr>
        </p:nvSpPr>
        <p:spPr>
          <a:xfrm>
            <a:off x="360000" y="1314000"/>
            <a:ext cx="8424000" cy="1886400"/>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AU" dirty="0"/>
          </a:p>
        </p:txBody>
      </p:sp>
      <p:sp>
        <p:nvSpPr>
          <p:cNvPr id="12" name="Picture Placeholder 9"/>
          <p:cNvSpPr>
            <a:spLocks noGrp="1"/>
          </p:cNvSpPr>
          <p:nvPr>
            <p:ph type="pic" sz="quarter" idx="18" hasCustomPrompt="1"/>
          </p:nvPr>
        </p:nvSpPr>
        <p:spPr>
          <a:xfrm>
            <a:off x="4662000" y="3366000"/>
            <a:ext cx="4122000" cy="2664000"/>
          </a:xfrm>
          <a:prstGeom prst="rect">
            <a:avLst/>
          </a:prstGeom>
        </p:spPr>
        <p:txBody>
          <a:bodyPr rIns="0" bIns="0"/>
          <a:lstStyle>
            <a:lvl1pPr marL="0" indent="0">
              <a:spcBef>
                <a:spcPts val="0"/>
              </a:spcBef>
              <a:buNone/>
              <a:defRPr>
                <a:solidFill>
                  <a:schemeClr val="tx1"/>
                </a:solidFill>
              </a:defRPr>
            </a:lvl1pPr>
            <a:lvl2pPr marL="0" indent="0">
              <a:spcBef>
                <a:spcPts val="800"/>
              </a:spcBef>
              <a:buFontTx/>
              <a:buNone/>
              <a:defRPr/>
            </a:lvl2pPr>
            <a:lvl3pPr marL="0" indent="0">
              <a:spcBef>
                <a:spcPts val="800"/>
              </a:spcBef>
              <a:buFontTx/>
              <a:buNone/>
              <a:defRPr/>
            </a:lvl3pPr>
            <a:lvl4pPr marL="0" indent="0">
              <a:spcBef>
                <a:spcPts val="800"/>
              </a:spcBef>
              <a:buFontTx/>
              <a:buNone/>
              <a:defRPr/>
            </a:lvl4pPr>
            <a:lvl5pPr marL="0" indent="0">
              <a:spcBef>
                <a:spcPts val="800"/>
              </a:spcBef>
              <a:buFontTx/>
              <a:buNone/>
              <a:defRPr/>
            </a:lvl5pPr>
            <a:lvl6pPr marL="0" indent="0">
              <a:spcBef>
                <a:spcPts val="800"/>
              </a:spcBef>
              <a:buFontTx/>
              <a:buNone/>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icon to add picture </a:t>
            </a:r>
            <a:endParaRPr lang="en-GB" noProof="0" dirty="0"/>
          </a:p>
        </p:txBody>
      </p:sp>
      <p:sp>
        <p:nvSpPr>
          <p:cNvPr id="16" name="Picture Placeholder 9"/>
          <p:cNvSpPr>
            <a:spLocks noGrp="1"/>
          </p:cNvSpPr>
          <p:nvPr>
            <p:ph type="pic" sz="quarter" idx="19" hasCustomPrompt="1"/>
          </p:nvPr>
        </p:nvSpPr>
        <p:spPr>
          <a:xfrm>
            <a:off x="360000" y="3366000"/>
            <a:ext cx="4122000" cy="2664000"/>
          </a:xfrm>
          <a:prstGeom prst="rect">
            <a:avLst/>
          </a:prstGeom>
        </p:spPr>
        <p:txBody>
          <a:bodyPr rIns="0" bIns="0"/>
          <a:lstStyle>
            <a:lvl1pPr marL="0" indent="0">
              <a:spcBef>
                <a:spcPts val="0"/>
              </a:spcBef>
              <a:buNone/>
              <a:defRPr>
                <a:solidFill>
                  <a:schemeClr val="tx1"/>
                </a:solidFill>
              </a:defRPr>
            </a:lvl1pPr>
            <a:lvl2pPr marL="0" indent="0">
              <a:spcBef>
                <a:spcPts val="800"/>
              </a:spcBef>
              <a:buFontTx/>
              <a:buNone/>
              <a:defRPr/>
            </a:lvl2pPr>
            <a:lvl3pPr marL="0" indent="0">
              <a:spcBef>
                <a:spcPts val="800"/>
              </a:spcBef>
              <a:buFontTx/>
              <a:buNone/>
              <a:defRPr/>
            </a:lvl3pPr>
            <a:lvl4pPr marL="0" indent="0">
              <a:spcBef>
                <a:spcPts val="800"/>
              </a:spcBef>
              <a:buFontTx/>
              <a:buNone/>
              <a:defRPr/>
            </a:lvl4pPr>
            <a:lvl5pPr marL="0" indent="0">
              <a:spcBef>
                <a:spcPts val="800"/>
              </a:spcBef>
              <a:buFontTx/>
              <a:buNone/>
              <a:defRPr/>
            </a:lvl5pPr>
            <a:lvl6pPr marL="0" indent="0">
              <a:spcBef>
                <a:spcPts val="800"/>
              </a:spcBef>
              <a:buFontTx/>
              <a:buNone/>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icon to add picture </a:t>
            </a:r>
            <a:endParaRPr lang="en-GB" noProof="0"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ull bleed image">
    <p:spTree>
      <p:nvGrpSpPr>
        <p:cNvPr id="1" name=""/>
        <p:cNvGrpSpPr/>
        <p:nvPr/>
      </p:nvGrpSpPr>
      <p:grpSpPr>
        <a:xfrm>
          <a:off x="0" y="0"/>
          <a:ext cx="0" cy="0"/>
          <a:chOff x="0" y="0"/>
          <a:chExt cx="0" cy="0"/>
        </a:xfrm>
      </p:grpSpPr>
      <p:sp>
        <p:nvSpPr>
          <p:cNvPr id="7" name="Picture Placeholder 6"/>
          <p:cNvSpPr>
            <a:spLocks noGrp="1"/>
          </p:cNvSpPr>
          <p:nvPr>
            <p:ph type="pic" sz="quarter" idx="12"/>
          </p:nvPr>
        </p:nvSpPr>
        <p:spPr>
          <a:xfrm>
            <a:off x="0" y="1"/>
            <a:ext cx="9144000" cy="6857999"/>
          </a:xfrm>
          <a:prstGeom prst="rect">
            <a:avLst/>
          </a:prstGeom>
        </p:spPr>
        <p:txBody>
          <a:bodyPr/>
          <a:lstStyle>
            <a:lvl1pPr>
              <a:buNone/>
              <a:defRPr>
                <a:solidFill>
                  <a:schemeClr val="tx1"/>
                </a:solidFill>
              </a:defRPr>
            </a:lvl1pPr>
            <a:lvl2pPr marL="0" indent="0">
              <a:spcBef>
                <a:spcPts val="800"/>
              </a:spcBef>
              <a:buFontTx/>
              <a:buNone/>
              <a:defRPr/>
            </a:lvl2pPr>
            <a:lvl3pPr marL="0" indent="0">
              <a:spcBef>
                <a:spcPts val="800"/>
              </a:spcBef>
              <a:buFontTx/>
              <a:buNone/>
              <a:defRPr/>
            </a:lvl3pPr>
            <a:lvl4pPr marL="0" indent="0">
              <a:spcBef>
                <a:spcPts val="800"/>
              </a:spcBef>
              <a:buFontTx/>
              <a:buNone/>
              <a:defRPr/>
            </a:lvl4pPr>
            <a:lvl5pPr marL="0" indent="0">
              <a:spcBef>
                <a:spcPts val="800"/>
              </a:spcBef>
              <a:buFontTx/>
              <a:buNone/>
              <a:defRPr>
                <a:latin typeface="Arial" pitchFamily="34" charset="0"/>
                <a:cs typeface="Arial" pitchFamily="34" charset="0"/>
              </a:defRPr>
            </a:lvl5pPr>
            <a:lvl6pPr marL="0" indent="0">
              <a:spcBef>
                <a:spcPts val="800"/>
              </a:spcBef>
              <a:buFontTx/>
              <a:buNone/>
              <a:defRPr>
                <a:latin typeface="Arial" pitchFamily="34" charset="0"/>
                <a:cs typeface="Arial" pitchFamily="34" charset="0"/>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icon to add picture</a:t>
            </a:r>
            <a:endParaRPr lang="en-GB" noProof="0" dirty="0"/>
          </a:p>
        </p:txBody>
      </p:sp>
      <p:sp>
        <p:nvSpPr>
          <p:cNvPr id="9" name="Text Placeholder 9"/>
          <p:cNvSpPr>
            <a:spLocks noGrp="1"/>
          </p:cNvSpPr>
          <p:nvPr>
            <p:ph type="body" sz="quarter" idx="13" hasCustomPrompt="1"/>
          </p:nvPr>
        </p:nvSpPr>
        <p:spPr>
          <a:xfrm>
            <a:off x="360000" y="6084000"/>
            <a:ext cx="8424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14"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GB" noProof="0" dirty="0" smtClean="0"/>
              <a:t>Click to edit Master title style</a:t>
            </a:r>
            <a:endParaRPr lang="en-GB" noProof="0" dirty="0"/>
          </a:p>
        </p:txBody>
      </p:sp>
      <p:sp>
        <p:nvSpPr>
          <p:cNvPr id="11"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2"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Tree>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Landscape imag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GB" noProof="0" smtClean="0"/>
              <a:t>Click to edit Master title style</a:t>
            </a:r>
            <a:endParaRPr lang="en-GB" noProof="0"/>
          </a:p>
        </p:txBody>
      </p:sp>
      <p:sp>
        <p:nvSpPr>
          <p:cNvPr id="11"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3"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0" name="Text Placeholder 10"/>
          <p:cNvSpPr>
            <a:spLocks noGrp="1"/>
          </p:cNvSpPr>
          <p:nvPr>
            <p:ph type="body" sz="quarter" idx="18" hasCustomPrompt="1"/>
          </p:nvPr>
        </p:nvSpPr>
        <p:spPr>
          <a:xfrm>
            <a:off x="360000" y="6084000"/>
            <a:ext cx="8424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9" name="Picture Placeholder 9"/>
          <p:cNvSpPr>
            <a:spLocks noGrp="1"/>
          </p:cNvSpPr>
          <p:nvPr>
            <p:ph type="pic" sz="quarter" idx="13"/>
          </p:nvPr>
        </p:nvSpPr>
        <p:spPr>
          <a:xfrm>
            <a:off x="360000" y="1368000"/>
            <a:ext cx="8424000" cy="4662000"/>
          </a:xfrm>
          <a:prstGeom prst="rect">
            <a:avLst/>
          </a:prstGeom>
        </p:spPr>
        <p:txBody>
          <a:bodyPr rIns="0" bIns="0"/>
          <a:lstStyle>
            <a:lvl1pPr marL="0" indent="0">
              <a:spcBef>
                <a:spcPts val="0"/>
              </a:spcBef>
              <a:buNone/>
              <a:defRPr>
                <a:solidFill>
                  <a:schemeClr val="tx1"/>
                </a:solidFill>
              </a:defRPr>
            </a:lvl1pPr>
            <a:lvl2pPr marL="0" indent="0">
              <a:spcBef>
                <a:spcPts val="800"/>
              </a:spcBef>
              <a:buFontTx/>
              <a:buNone/>
              <a:defRPr/>
            </a:lvl2pPr>
            <a:lvl3pPr marL="0" indent="0">
              <a:spcBef>
                <a:spcPts val="800"/>
              </a:spcBef>
              <a:buNone/>
              <a:defRPr/>
            </a:lvl3pPr>
            <a:lvl4pPr marL="0" indent="0">
              <a:spcBef>
                <a:spcPts val="800"/>
              </a:spcBef>
              <a:buNone/>
              <a:defRPr/>
            </a:lvl4pPr>
            <a:lvl5pPr marL="0" indent="0">
              <a:spcBef>
                <a:spcPts val="800"/>
              </a:spcBef>
              <a:buFontTx/>
              <a:buNone/>
              <a:defRPr>
                <a:latin typeface="Arial" pitchFamily="34" charset="0"/>
                <a:cs typeface="Arial" pitchFamily="34" charset="0"/>
              </a:defRPr>
            </a:lvl5pPr>
            <a:lvl6pPr marL="0" indent="0">
              <a:spcBef>
                <a:spcPts val="800"/>
              </a:spcBef>
              <a:buFontTx/>
              <a:buNone/>
              <a:defRPr>
                <a:latin typeface="Arial" pitchFamily="34" charset="0"/>
                <a:cs typeface="Arial" pitchFamily="34" charset="0"/>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icon to add picture</a:t>
            </a:r>
            <a:endParaRPr lang="en-GB" noProof="0" dirty="0"/>
          </a:p>
        </p:txBody>
      </p:sp>
    </p:spTree>
    <p:extLst>
      <p:ext uri="{BB962C8B-B14F-4D97-AF65-F5344CB8AC3E}">
        <p14:creationId xmlns:p14="http://schemas.microsoft.com/office/powerpoint/2010/main" xmlns="" val="139419868"/>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Landscape image / no title">
    <p:spTree>
      <p:nvGrpSpPr>
        <p:cNvPr id="1" name=""/>
        <p:cNvGrpSpPr/>
        <p:nvPr/>
      </p:nvGrpSpPr>
      <p:grpSpPr>
        <a:xfrm>
          <a:off x="0" y="0"/>
          <a:ext cx="0" cy="0"/>
          <a:chOff x="0" y="0"/>
          <a:chExt cx="0" cy="0"/>
        </a:xfrm>
      </p:grpSpPr>
      <p:sp>
        <p:nvSpPr>
          <p:cNvPr id="7" name="Picture Placeholder 6"/>
          <p:cNvSpPr>
            <a:spLocks noGrp="1"/>
          </p:cNvSpPr>
          <p:nvPr>
            <p:ph type="pic" sz="quarter" idx="12" hasCustomPrompt="1"/>
          </p:nvPr>
        </p:nvSpPr>
        <p:spPr>
          <a:xfrm>
            <a:off x="360362" y="360000"/>
            <a:ext cx="8424000" cy="5678850"/>
          </a:xfrm>
          <a:prstGeom prst="rect">
            <a:avLst/>
          </a:prstGeom>
        </p:spPr>
        <p:txBody>
          <a:bodyPr/>
          <a:lstStyle>
            <a:lvl1pPr>
              <a:buNone/>
              <a:defRPr baseline="0">
                <a:solidFill>
                  <a:schemeClr val="tx1"/>
                </a:solidFill>
              </a:defRPr>
            </a:lvl1pPr>
            <a:lvl2pPr marL="0" indent="0">
              <a:spcBef>
                <a:spcPts val="800"/>
              </a:spcBef>
              <a:buFontTx/>
              <a:buNone/>
              <a:defRPr/>
            </a:lvl2pPr>
            <a:lvl3pPr marL="0" indent="0">
              <a:spcBef>
                <a:spcPts val="800"/>
              </a:spcBef>
              <a:buFontTx/>
              <a:buNone/>
              <a:defRPr/>
            </a:lvl3pPr>
            <a:lvl4pPr marL="0" indent="0">
              <a:spcBef>
                <a:spcPts val="800"/>
              </a:spcBef>
              <a:buFontTx/>
              <a:buNone/>
              <a:defRPr/>
            </a:lvl4pPr>
            <a:lvl5pPr marL="0" indent="0">
              <a:spcBef>
                <a:spcPts val="800"/>
              </a:spcBef>
              <a:buFontTx/>
              <a:buNone/>
              <a:defRPr/>
            </a:lvl5pPr>
            <a:lvl6pPr marL="0" indent="0">
              <a:spcBef>
                <a:spcPts val="800"/>
              </a:spcBef>
              <a:buFontTx/>
              <a:buNone/>
              <a:defRPr>
                <a:latin typeface="Arial" pitchFamily="34" charset="0"/>
                <a:cs typeface="Arial" pitchFamily="34" charset="0"/>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to edit single image on slide</a:t>
            </a:r>
            <a:endParaRPr lang="en-GB" noProof="0" dirty="0"/>
          </a:p>
        </p:txBody>
      </p:sp>
      <p:sp>
        <p:nvSpPr>
          <p:cNvPr id="9" name="Text Placeholder 9"/>
          <p:cNvSpPr>
            <a:spLocks noGrp="1"/>
          </p:cNvSpPr>
          <p:nvPr>
            <p:ph type="body" sz="quarter" idx="14" hasCustomPrompt="1"/>
          </p:nvPr>
        </p:nvSpPr>
        <p:spPr>
          <a:xfrm>
            <a:off x="360362" y="6084000"/>
            <a:ext cx="8424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8"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pic>
        <p:nvPicPr>
          <p:cNvPr id="10" name="Picture 9" descr="Divider-slide-bg_RGB_transparent_web.png"/>
          <p:cNvPicPr>
            <a:picLocks noChangeAspect="1"/>
          </p:cNvPicPr>
          <p:nvPr/>
        </p:nvPicPr>
        <p:blipFill>
          <a:blip r:embed="rId2" cstate="print"/>
          <a:stretch>
            <a:fillRect/>
          </a:stretch>
        </p:blipFill>
        <p:spPr>
          <a:xfrm>
            <a:off x="3503139" y="1171574"/>
            <a:ext cx="5640861" cy="5686425"/>
          </a:xfrm>
          <a:prstGeom prst="rect">
            <a:avLst/>
          </a:prstGeom>
        </p:spPr>
      </p:pic>
      <p:pic>
        <p:nvPicPr>
          <p:cNvPr id="8" name="Picture 7" descr="Divider-slide-bg_RGB_transparent_web.png"/>
          <p:cNvPicPr>
            <a:picLocks noChangeAspect="1"/>
          </p:cNvPicPr>
          <p:nvPr userDrawn="1"/>
        </p:nvPicPr>
        <p:blipFill>
          <a:blip r:embed="rId2" cstate="print"/>
          <a:stretch>
            <a:fillRect/>
          </a:stretch>
        </p:blipFill>
        <p:spPr>
          <a:xfrm>
            <a:off x="3503139" y="1171574"/>
            <a:ext cx="5640861" cy="5686425"/>
          </a:xfrm>
          <a:prstGeom prst="rect">
            <a:avLst/>
          </a:prstGeom>
        </p:spPr>
      </p:pic>
      <p:sp>
        <p:nvSpPr>
          <p:cNvPr id="9"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lvl1pPr>
              <a:defRPr>
                <a:solidFill>
                  <a:schemeClr val="tx1"/>
                </a:solidFill>
              </a:defRPr>
            </a:lvl1pPr>
          </a:lstStyle>
          <a:p>
            <a:r>
              <a:rPr lang="en-US" noProof="0" smtClean="0"/>
              <a:t>Click to edit Master title style</a:t>
            </a:r>
            <a:endParaRPr lang="en-GB" noProof="0" dirty="0"/>
          </a:p>
        </p:txBody>
      </p:sp>
      <p:sp>
        <p:nvSpPr>
          <p:cNvPr id="11"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2"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 landscape images">
    <p:spTree>
      <p:nvGrpSpPr>
        <p:cNvPr id="1" name=""/>
        <p:cNvGrpSpPr/>
        <p:nvPr/>
      </p:nvGrpSpPr>
      <p:grpSpPr>
        <a:xfrm>
          <a:off x="0" y="0"/>
          <a:ext cx="0" cy="0"/>
          <a:chOff x="0" y="0"/>
          <a:chExt cx="0" cy="0"/>
        </a:xfrm>
      </p:grpSpPr>
      <p:sp>
        <p:nvSpPr>
          <p:cNvPr id="8"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7" name="Text Placeholder 10"/>
          <p:cNvSpPr>
            <a:spLocks noGrp="1"/>
          </p:cNvSpPr>
          <p:nvPr>
            <p:ph type="body" sz="quarter" idx="17" hasCustomPrompt="1"/>
          </p:nvPr>
        </p:nvSpPr>
        <p:spPr>
          <a:xfrm>
            <a:off x="360000" y="3590475"/>
            <a:ext cx="8424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13" name="Text Placeholder 10"/>
          <p:cNvSpPr>
            <a:spLocks noGrp="1"/>
          </p:cNvSpPr>
          <p:nvPr>
            <p:ph type="body" sz="quarter" idx="18" hasCustomPrompt="1"/>
          </p:nvPr>
        </p:nvSpPr>
        <p:spPr>
          <a:xfrm>
            <a:off x="360000" y="6084000"/>
            <a:ext cx="8424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9" name="Title Placeholder 1"/>
          <p:cNvSpPr>
            <a:spLocks noGrp="1"/>
          </p:cNvSpPr>
          <p:nvPr>
            <p:ph type="title"/>
          </p:nvPr>
        </p:nvSpPr>
        <p:spPr>
          <a:xfrm>
            <a:off x="342000" y="277200"/>
            <a:ext cx="8445863" cy="403200"/>
          </a:xfrm>
          <a:prstGeom prst="rect">
            <a:avLst/>
          </a:prstGeom>
        </p:spPr>
        <p:txBody>
          <a:bodyPr vert="horz" lIns="0" tIns="0" rIns="0" bIns="0" rtlCol="0" anchor="t" anchorCtr="0">
            <a:noAutofit/>
          </a:bodyPr>
          <a:lstStyle/>
          <a:p>
            <a:r>
              <a:rPr lang="en-GB" noProof="0" smtClean="0"/>
              <a:t>Click to edit Master title style</a:t>
            </a:r>
            <a:endParaRPr lang="en-GB" noProof="0"/>
          </a:p>
        </p:txBody>
      </p:sp>
      <p:sp>
        <p:nvSpPr>
          <p:cNvPr id="12" name="Picture Placeholder 9"/>
          <p:cNvSpPr>
            <a:spLocks noGrp="1"/>
          </p:cNvSpPr>
          <p:nvPr>
            <p:ph type="pic" sz="quarter" idx="13" hasCustomPrompt="1"/>
          </p:nvPr>
        </p:nvSpPr>
        <p:spPr>
          <a:xfrm>
            <a:off x="360000" y="1368000"/>
            <a:ext cx="8424000" cy="2178000"/>
          </a:xfrm>
          <a:prstGeom prst="rect">
            <a:avLst/>
          </a:prstGeom>
        </p:spPr>
        <p:txBody>
          <a:bodyPr rIns="0" bIns="0"/>
          <a:lstStyle>
            <a:lvl1pPr marL="0" indent="0">
              <a:spcBef>
                <a:spcPts val="0"/>
              </a:spcBef>
              <a:buNone/>
              <a:defRPr>
                <a:solidFill>
                  <a:schemeClr val="tx1"/>
                </a:solidFill>
              </a:defRPr>
            </a:lvl1pPr>
            <a:lvl2pPr marL="0" indent="0">
              <a:spcBef>
                <a:spcPts val="800"/>
              </a:spcBef>
              <a:buFontTx/>
              <a:buNone/>
              <a:defRPr/>
            </a:lvl2pPr>
            <a:lvl3pPr marL="0" indent="0">
              <a:spcBef>
                <a:spcPts val="800"/>
              </a:spcBef>
              <a:buNone/>
              <a:defRPr/>
            </a:lvl3pPr>
            <a:lvl4pPr marL="0" indent="0">
              <a:spcBef>
                <a:spcPts val="800"/>
              </a:spcBef>
              <a:buNone/>
              <a:defRPr/>
            </a:lvl4pPr>
            <a:lvl5pPr marL="0" indent="0">
              <a:spcBef>
                <a:spcPts val="800"/>
              </a:spcBef>
              <a:buFontTx/>
              <a:buNone/>
              <a:defRPr>
                <a:latin typeface="Arial" pitchFamily="34" charset="0"/>
                <a:cs typeface="Arial" pitchFamily="34" charset="0"/>
              </a:defRPr>
            </a:lvl5pPr>
            <a:lvl6pPr marL="0" indent="0">
              <a:spcBef>
                <a:spcPts val="800"/>
              </a:spcBef>
              <a:buFontTx/>
              <a:buNone/>
              <a:defRPr>
                <a:latin typeface="Arial" pitchFamily="34" charset="0"/>
                <a:cs typeface="Arial" pitchFamily="34" charset="0"/>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to edit 2 horizontal images</a:t>
            </a:r>
            <a:endParaRPr lang="en-GB" noProof="0" dirty="0"/>
          </a:p>
        </p:txBody>
      </p:sp>
      <p:sp>
        <p:nvSpPr>
          <p:cNvPr id="17" name="Picture Placeholder 9"/>
          <p:cNvSpPr>
            <a:spLocks noGrp="1"/>
          </p:cNvSpPr>
          <p:nvPr>
            <p:ph type="pic" sz="quarter" idx="19" hasCustomPrompt="1"/>
          </p:nvPr>
        </p:nvSpPr>
        <p:spPr>
          <a:xfrm>
            <a:off x="360000" y="3852000"/>
            <a:ext cx="8424000" cy="2178000"/>
          </a:xfrm>
          <a:prstGeom prst="rect">
            <a:avLst/>
          </a:prstGeom>
        </p:spPr>
        <p:txBody>
          <a:bodyPr rIns="0" bIns="0"/>
          <a:lstStyle>
            <a:lvl1pPr marL="0" indent="0">
              <a:spcBef>
                <a:spcPts val="0"/>
              </a:spcBef>
              <a:buNone/>
              <a:defRPr>
                <a:solidFill>
                  <a:schemeClr val="tx1"/>
                </a:solidFill>
              </a:defRPr>
            </a:lvl1pPr>
            <a:lvl2pPr marL="0" indent="0">
              <a:spcBef>
                <a:spcPts val="800"/>
              </a:spcBef>
              <a:buFontTx/>
              <a:buNone/>
              <a:defRPr/>
            </a:lvl2pPr>
            <a:lvl3pPr marL="0" indent="0">
              <a:spcBef>
                <a:spcPts val="800"/>
              </a:spcBef>
              <a:buNone/>
              <a:defRPr/>
            </a:lvl3pPr>
            <a:lvl4pPr marL="0" indent="0">
              <a:spcBef>
                <a:spcPts val="800"/>
              </a:spcBef>
              <a:buNone/>
              <a:defRPr/>
            </a:lvl4pPr>
            <a:lvl5pPr marL="0" indent="0">
              <a:spcBef>
                <a:spcPts val="800"/>
              </a:spcBef>
              <a:buFontTx/>
              <a:buNone/>
              <a:defRPr>
                <a:latin typeface="Arial" pitchFamily="34" charset="0"/>
                <a:cs typeface="Arial" pitchFamily="34" charset="0"/>
              </a:defRPr>
            </a:lvl5pPr>
            <a:lvl6pPr marL="0" indent="0">
              <a:spcBef>
                <a:spcPts val="800"/>
              </a:spcBef>
              <a:buFontTx/>
              <a:buNone/>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to edit 2 horizontal images</a:t>
            </a:r>
            <a:endParaRPr lang="en-GB" noProof="0" dirty="0"/>
          </a:p>
        </p:txBody>
      </p:sp>
    </p:spTree>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 landscape images / no title">
    <p:spTree>
      <p:nvGrpSpPr>
        <p:cNvPr id="1" name=""/>
        <p:cNvGrpSpPr/>
        <p:nvPr/>
      </p:nvGrpSpPr>
      <p:grpSpPr>
        <a:xfrm>
          <a:off x="0" y="0"/>
          <a:ext cx="0" cy="0"/>
          <a:chOff x="0" y="0"/>
          <a:chExt cx="0" cy="0"/>
        </a:xfrm>
      </p:grpSpPr>
      <p:sp>
        <p:nvSpPr>
          <p:cNvPr id="8"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7" name="Text Placeholder 10"/>
          <p:cNvSpPr>
            <a:spLocks noGrp="1"/>
          </p:cNvSpPr>
          <p:nvPr>
            <p:ph type="body" sz="quarter" idx="17" hasCustomPrompt="1"/>
          </p:nvPr>
        </p:nvSpPr>
        <p:spPr>
          <a:xfrm>
            <a:off x="360000" y="3094127"/>
            <a:ext cx="8424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13" name="Text Placeholder 10"/>
          <p:cNvSpPr>
            <a:spLocks noGrp="1"/>
          </p:cNvSpPr>
          <p:nvPr>
            <p:ph type="body" sz="quarter" idx="18" hasCustomPrompt="1"/>
          </p:nvPr>
        </p:nvSpPr>
        <p:spPr>
          <a:xfrm>
            <a:off x="360000" y="6084000"/>
            <a:ext cx="8424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9" name="Picture Placeholder 9"/>
          <p:cNvSpPr>
            <a:spLocks noGrp="1"/>
          </p:cNvSpPr>
          <p:nvPr>
            <p:ph type="pic" sz="quarter" idx="19" hasCustomPrompt="1"/>
          </p:nvPr>
        </p:nvSpPr>
        <p:spPr>
          <a:xfrm>
            <a:off x="360000" y="360000"/>
            <a:ext cx="8424000" cy="2664000"/>
          </a:xfrm>
          <a:prstGeom prst="rect">
            <a:avLst/>
          </a:prstGeom>
        </p:spPr>
        <p:txBody>
          <a:bodyPr rIns="0" bIns="0"/>
          <a:lstStyle>
            <a:lvl1pPr marL="0" marR="0" indent="0" algn="l" defTabSz="914400" rtl="0" eaLnBrk="1" fontAlgn="auto" latinLnBrk="0" hangingPunct="1">
              <a:lnSpc>
                <a:spcPct val="100000"/>
              </a:lnSpc>
              <a:spcBef>
                <a:spcPts val="0"/>
              </a:spcBef>
              <a:spcAft>
                <a:spcPts val="0"/>
              </a:spcAft>
              <a:buClrTx/>
              <a:buSzTx/>
              <a:buFontTx/>
              <a:buNone/>
              <a:tabLst>
                <a:tab pos="180000" algn="l"/>
                <a:tab pos="360000" algn="l"/>
                <a:tab pos="540000" algn="l"/>
              </a:tabLst>
              <a:defRPr>
                <a:solidFill>
                  <a:schemeClr val="tx1"/>
                </a:solidFill>
              </a:defRPr>
            </a:lvl1pPr>
            <a:lvl2pPr marL="0" indent="0">
              <a:spcBef>
                <a:spcPts val="800"/>
              </a:spcBef>
              <a:buFontTx/>
              <a:buNone/>
              <a:defRPr/>
            </a:lvl2pPr>
            <a:lvl3pPr marL="0" indent="0">
              <a:spcBef>
                <a:spcPts val="800"/>
              </a:spcBef>
              <a:buFontTx/>
              <a:buNone/>
              <a:defRPr/>
            </a:lvl3pPr>
            <a:lvl4pPr marL="0" indent="0">
              <a:spcBef>
                <a:spcPts val="800"/>
              </a:spcBef>
              <a:buFontTx/>
              <a:buNone/>
              <a:defRPr/>
            </a:lvl4pPr>
            <a:lvl5pPr marL="0" indent="0">
              <a:spcBef>
                <a:spcPts val="800"/>
              </a:spcBef>
              <a:buFontTx/>
              <a:buNone/>
              <a:defRPr/>
            </a:lvl5pPr>
            <a:lvl6pPr marL="0" indent="0">
              <a:spcBef>
                <a:spcPts val="800"/>
              </a:spcBef>
              <a:buFontTx/>
              <a:buNone/>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to edit 2 horizontal images</a:t>
            </a:r>
            <a:endParaRPr lang="en-GB" noProof="0" dirty="0"/>
          </a:p>
        </p:txBody>
      </p:sp>
      <p:sp>
        <p:nvSpPr>
          <p:cNvPr id="15" name="Picture Placeholder 9"/>
          <p:cNvSpPr>
            <a:spLocks noGrp="1"/>
          </p:cNvSpPr>
          <p:nvPr>
            <p:ph type="pic" sz="quarter" idx="20" hasCustomPrompt="1"/>
          </p:nvPr>
        </p:nvSpPr>
        <p:spPr>
          <a:xfrm>
            <a:off x="360000" y="3366000"/>
            <a:ext cx="8424000" cy="2664000"/>
          </a:xfrm>
          <a:prstGeom prst="rect">
            <a:avLst/>
          </a:prstGeom>
        </p:spPr>
        <p:txBody>
          <a:bodyPr rIns="0" bIns="0"/>
          <a:lstStyle>
            <a:lvl1pPr marL="0" marR="0" indent="0" algn="l" defTabSz="914400" rtl="0" eaLnBrk="1" fontAlgn="auto" latinLnBrk="0" hangingPunct="1">
              <a:lnSpc>
                <a:spcPct val="100000"/>
              </a:lnSpc>
              <a:spcBef>
                <a:spcPts val="0"/>
              </a:spcBef>
              <a:spcAft>
                <a:spcPts val="0"/>
              </a:spcAft>
              <a:buClrTx/>
              <a:buSzTx/>
              <a:buFontTx/>
              <a:buNone/>
              <a:tabLst>
                <a:tab pos="180000" algn="l"/>
                <a:tab pos="360000" algn="l"/>
                <a:tab pos="540000" algn="l"/>
              </a:tabLst>
              <a:defRPr baseline="0">
                <a:solidFill>
                  <a:schemeClr val="tx1"/>
                </a:solidFill>
              </a:defRPr>
            </a:lvl1pPr>
            <a:lvl2pPr marL="0" indent="0">
              <a:spcBef>
                <a:spcPts val="800"/>
              </a:spcBef>
              <a:buFontTx/>
              <a:buNone/>
              <a:defRPr/>
            </a:lvl2pPr>
            <a:lvl3pPr marL="0" indent="0">
              <a:spcBef>
                <a:spcPts val="800"/>
              </a:spcBef>
              <a:buFontTx/>
              <a:buNone/>
              <a:defRPr/>
            </a:lvl3pPr>
            <a:lvl4pPr marL="0" indent="0">
              <a:spcBef>
                <a:spcPts val="800"/>
              </a:spcBef>
              <a:buFontTx/>
              <a:buNone/>
              <a:defRPr/>
            </a:lvl4pPr>
            <a:lvl5pPr marL="0" indent="0">
              <a:spcBef>
                <a:spcPts val="800"/>
              </a:spcBef>
              <a:buFontTx/>
              <a:buNone/>
              <a:defRPr/>
            </a:lvl5pPr>
            <a:lvl6pPr marL="0" indent="0">
              <a:spcBef>
                <a:spcPts val="800"/>
              </a:spcBef>
              <a:buFontTx/>
              <a:buNone/>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to edit 2 horizontal images</a:t>
            </a:r>
            <a:endParaRPr lang="en-GB" noProof="0" dirty="0"/>
          </a:p>
        </p:txBody>
      </p:sp>
    </p:spTree>
    <p:extLst>
      <p:ext uri="{BB962C8B-B14F-4D97-AF65-F5344CB8AC3E}">
        <p14:creationId xmlns:p14="http://schemas.microsoft.com/office/powerpoint/2010/main" xmlns="" val="1946712052"/>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ortrait image">
    <p:spTree>
      <p:nvGrpSpPr>
        <p:cNvPr id="1" name=""/>
        <p:cNvGrpSpPr/>
        <p:nvPr/>
      </p:nvGrpSpPr>
      <p:grpSpPr>
        <a:xfrm>
          <a:off x="0" y="0"/>
          <a:ext cx="0" cy="0"/>
          <a:chOff x="0" y="0"/>
          <a:chExt cx="0" cy="0"/>
        </a:xfrm>
      </p:grpSpPr>
      <p:sp>
        <p:nvSpPr>
          <p:cNvPr id="9" name="Text Placeholder 10"/>
          <p:cNvSpPr>
            <a:spLocks noGrp="1"/>
          </p:cNvSpPr>
          <p:nvPr>
            <p:ph type="body" sz="quarter" idx="14" hasCustomPrompt="1"/>
          </p:nvPr>
        </p:nvSpPr>
        <p:spPr>
          <a:xfrm>
            <a:off x="4662000" y="6084000"/>
            <a:ext cx="4122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14" name="Title Placeholder 1"/>
          <p:cNvSpPr>
            <a:spLocks noGrp="1"/>
          </p:cNvSpPr>
          <p:nvPr>
            <p:ph type="title"/>
          </p:nvPr>
        </p:nvSpPr>
        <p:spPr>
          <a:xfrm>
            <a:off x="342000" y="277200"/>
            <a:ext cx="4122000" cy="403200"/>
          </a:xfrm>
          <a:prstGeom prst="rect">
            <a:avLst/>
          </a:prstGeom>
        </p:spPr>
        <p:txBody>
          <a:bodyPr vert="horz" lIns="0" tIns="0" rIns="0" bIns="0" rtlCol="0" anchor="t" anchorCtr="0">
            <a:noAutofit/>
          </a:bodyPr>
          <a:lstStyle>
            <a:lvl1pPr>
              <a:defRPr>
                <a:solidFill>
                  <a:schemeClr val="tx1"/>
                </a:solidFill>
              </a:defRPr>
            </a:lvl1pPr>
          </a:lstStyle>
          <a:p>
            <a:r>
              <a:rPr lang="en-GB" noProof="0" dirty="0" smtClean="0"/>
              <a:t>Click to edit Master title style</a:t>
            </a:r>
            <a:endParaRPr lang="en-GB" noProof="0" dirty="0"/>
          </a:p>
        </p:txBody>
      </p:sp>
      <p:sp>
        <p:nvSpPr>
          <p:cNvPr id="7"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8"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1" name="Picture Placeholder 9"/>
          <p:cNvSpPr>
            <a:spLocks noGrp="1"/>
          </p:cNvSpPr>
          <p:nvPr>
            <p:ph type="pic" sz="quarter" idx="19"/>
          </p:nvPr>
        </p:nvSpPr>
        <p:spPr>
          <a:xfrm>
            <a:off x="4662000" y="360000"/>
            <a:ext cx="4122000" cy="5670000"/>
          </a:xfrm>
          <a:prstGeom prst="rect">
            <a:avLst/>
          </a:prstGeom>
        </p:spPr>
        <p:txBody>
          <a:bodyPr rIns="0" bIns="0"/>
          <a:lstStyle>
            <a:lvl1pPr marL="0" marR="0" indent="0" algn="l" defTabSz="914400" rtl="0" eaLnBrk="1" fontAlgn="auto" latinLnBrk="0" hangingPunct="1">
              <a:lnSpc>
                <a:spcPct val="100000"/>
              </a:lnSpc>
              <a:spcBef>
                <a:spcPts val="0"/>
              </a:spcBef>
              <a:spcAft>
                <a:spcPts val="0"/>
              </a:spcAft>
              <a:buClrTx/>
              <a:buSzTx/>
              <a:buFontTx/>
              <a:buNone/>
              <a:tabLst>
                <a:tab pos="180000" algn="l"/>
                <a:tab pos="360000" algn="l"/>
                <a:tab pos="540000" algn="l"/>
              </a:tabLst>
              <a:defRPr>
                <a:solidFill>
                  <a:schemeClr val="tx1"/>
                </a:solidFill>
              </a:defRPr>
            </a:lvl1pPr>
            <a:lvl2pPr marL="0" indent="0">
              <a:spcBef>
                <a:spcPts val="800"/>
              </a:spcBef>
              <a:buFontTx/>
              <a:buNone/>
              <a:defRPr/>
            </a:lvl2pPr>
            <a:lvl3pPr marL="0" indent="0">
              <a:spcBef>
                <a:spcPts val="800"/>
              </a:spcBef>
              <a:buFontTx/>
              <a:buNone/>
              <a:defRPr/>
            </a:lvl3pPr>
            <a:lvl4pPr marL="0" indent="0">
              <a:spcBef>
                <a:spcPts val="800"/>
              </a:spcBef>
              <a:buFontTx/>
              <a:buNone/>
              <a:defRPr/>
            </a:lvl4pPr>
            <a:lvl5pPr marL="0" indent="0">
              <a:spcBef>
                <a:spcPts val="800"/>
              </a:spcBef>
              <a:buFontTx/>
              <a:buNone/>
              <a:defRPr/>
            </a:lvl5pPr>
            <a:lvl6pPr marL="0" indent="0">
              <a:spcBef>
                <a:spcPts val="800"/>
              </a:spcBef>
              <a:buFontTx/>
              <a:buNone/>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icon to add picture</a:t>
            </a:r>
            <a:endParaRPr lang="en-GB" noProof="0" dirty="0"/>
          </a:p>
        </p:txBody>
      </p:sp>
    </p:spTree>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2 portrait images">
    <p:spTree>
      <p:nvGrpSpPr>
        <p:cNvPr id="1" name=""/>
        <p:cNvGrpSpPr/>
        <p:nvPr/>
      </p:nvGrpSpPr>
      <p:grpSpPr>
        <a:xfrm>
          <a:off x="0" y="0"/>
          <a:ext cx="0" cy="0"/>
          <a:chOff x="0" y="0"/>
          <a:chExt cx="0" cy="0"/>
        </a:xfrm>
      </p:grpSpPr>
      <p:sp>
        <p:nvSpPr>
          <p:cNvPr id="9" name="Title Placeholder 1"/>
          <p:cNvSpPr>
            <a:spLocks noGrp="1"/>
          </p:cNvSpPr>
          <p:nvPr>
            <p:ph type="title"/>
          </p:nvPr>
        </p:nvSpPr>
        <p:spPr>
          <a:xfrm>
            <a:off x="342000" y="277200"/>
            <a:ext cx="8445863" cy="403200"/>
          </a:xfrm>
          <a:prstGeom prst="rect">
            <a:avLst/>
          </a:prstGeom>
        </p:spPr>
        <p:txBody>
          <a:bodyPr vert="horz" lIns="0" tIns="0" rIns="0" bIns="0" rtlCol="0" anchor="t" anchorCtr="0">
            <a:noAutofit/>
          </a:bodyPr>
          <a:lstStyle/>
          <a:p>
            <a:r>
              <a:rPr lang="en-GB" noProof="0" dirty="0" smtClean="0"/>
              <a:t>Click to edit Master title style</a:t>
            </a:r>
            <a:endParaRPr lang="en-GB" noProof="0" dirty="0"/>
          </a:p>
        </p:txBody>
      </p:sp>
      <p:sp>
        <p:nvSpPr>
          <p:cNvPr id="13" name="Text Placeholder 10"/>
          <p:cNvSpPr>
            <a:spLocks noGrp="1"/>
          </p:cNvSpPr>
          <p:nvPr>
            <p:ph type="body" sz="quarter" idx="14" hasCustomPrompt="1"/>
          </p:nvPr>
        </p:nvSpPr>
        <p:spPr>
          <a:xfrm>
            <a:off x="4662000" y="6084000"/>
            <a:ext cx="4122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17" name="Text Placeholder 10"/>
          <p:cNvSpPr>
            <a:spLocks noGrp="1"/>
          </p:cNvSpPr>
          <p:nvPr>
            <p:ph type="body" sz="quarter" idx="16" hasCustomPrompt="1"/>
          </p:nvPr>
        </p:nvSpPr>
        <p:spPr>
          <a:xfrm>
            <a:off x="360362" y="6084000"/>
            <a:ext cx="4122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14"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5"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2" name="Picture Placeholder 9"/>
          <p:cNvSpPr>
            <a:spLocks noGrp="1"/>
          </p:cNvSpPr>
          <p:nvPr>
            <p:ph type="pic" sz="quarter" idx="17"/>
          </p:nvPr>
        </p:nvSpPr>
        <p:spPr>
          <a:xfrm>
            <a:off x="360000" y="1368000"/>
            <a:ext cx="4122000" cy="4662000"/>
          </a:xfrm>
          <a:prstGeom prst="rect">
            <a:avLst/>
          </a:prstGeom>
        </p:spPr>
        <p:txBody>
          <a:bodyPr rIns="0" bIns="0"/>
          <a:lstStyle>
            <a:lvl1pPr marL="0" indent="0">
              <a:spcBef>
                <a:spcPts val="0"/>
              </a:spcBef>
              <a:buNone/>
              <a:defRPr>
                <a:solidFill>
                  <a:schemeClr val="tx1"/>
                </a:solidFill>
              </a:defRPr>
            </a:lvl1pPr>
            <a:lvl2pPr marL="0" indent="0">
              <a:spcBef>
                <a:spcPts val="800"/>
              </a:spcBef>
              <a:buFontTx/>
              <a:buNone/>
              <a:defRPr/>
            </a:lvl2pPr>
            <a:lvl3pPr marL="0" indent="0">
              <a:spcBef>
                <a:spcPts val="800"/>
              </a:spcBef>
              <a:buNone/>
              <a:defRPr/>
            </a:lvl3pPr>
            <a:lvl4pPr marL="0" indent="0">
              <a:spcBef>
                <a:spcPts val="800"/>
              </a:spcBef>
              <a:buNone/>
              <a:defRPr/>
            </a:lvl4pPr>
            <a:lvl5pPr marL="0" indent="0">
              <a:spcBef>
                <a:spcPts val="800"/>
              </a:spcBef>
              <a:buFontTx/>
              <a:buNone/>
              <a:defRPr>
                <a:latin typeface="Arial" pitchFamily="34" charset="0"/>
                <a:cs typeface="Arial" pitchFamily="34" charset="0"/>
              </a:defRPr>
            </a:lvl5pPr>
            <a:lvl6pPr marL="0" indent="0">
              <a:spcBef>
                <a:spcPts val="800"/>
              </a:spcBef>
              <a:buFontTx/>
              <a:buNone/>
              <a:defRPr>
                <a:latin typeface="Arial" pitchFamily="34" charset="0"/>
                <a:cs typeface="Arial" pitchFamily="34" charset="0"/>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icon to add picture</a:t>
            </a:r>
            <a:endParaRPr lang="en-GB" noProof="0" dirty="0"/>
          </a:p>
        </p:txBody>
      </p:sp>
      <p:sp>
        <p:nvSpPr>
          <p:cNvPr id="16" name="Picture Placeholder 9"/>
          <p:cNvSpPr>
            <a:spLocks noGrp="1"/>
          </p:cNvSpPr>
          <p:nvPr>
            <p:ph type="pic" sz="quarter" idx="18"/>
          </p:nvPr>
        </p:nvSpPr>
        <p:spPr>
          <a:xfrm>
            <a:off x="4662000" y="1368000"/>
            <a:ext cx="4122000" cy="4662000"/>
          </a:xfrm>
          <a:prstGeom prst="rect">
            <a:avLst/>
          </a:prstGeom>
        </p:spPr>
        <p:txBody>
          <a:bodyPr rIns="0" bIns="0"/>
          <a:lstStyle>
            <a:lvl1pPr marL="0" indent="0">
              <a:spcBef>
                <a:spcPts val="0"/>
              </a:spcBef>
              <a:buNone/>
              <a:defRPr>
                <a:solidFill>
                  <a:schemeClr val="tx1"/>
                </a:solidFill>
              </a:defRPr>
            </a:lvl1pPr>
            <a:lvl2pPr marL="0" indent="0">
              <a:spcBef>
                <a:spcPts val="800"/>
              </a:spcBef>
              <a:buFontTx/>
              <a:buNone/>
              <a:defRPr/>
            </a:lvl2pPr>
            <a:lvl3pPr marL="0" indent="0">
              <a:spcBef>
                <a:spcPts val="800"/>
              </a:spcBef>
              <a:buNone/>
              <a:defRPr/>
            </a:lvl3pPr>
            <a:lvl4pPr marL="0" indent="0">
              <a:spcBef>
                <a:spcPts val="800"/>
              </a:spcBef>
              <a:buNone/>
              <a:defRPr/>
            </a:lvl4pPr>
            <a:lvl5pPr marL="0" indent="0">
              <a:spcBef>
                <a:spcPts val="800"/>
              </a:spcBef>
              <a:buFontTx/>
              <a:buNone/>
              <a:defRPr>
                <a:latin typeface="Arial" pitchFamily="34" charset="0"/>
                <a:cs typeface="Arial" pitchFamily="34" charset="0"/>
              </a:defRPr>
            </a:lvl5pPr>
            <a:lvl6pPr marL="0" indent="0">
              <a:spcBef>
                <a:spcPts val="800"/>
              </a:spcBef>
              <a:buFontTx/>
              <a:buNone/>
              <a:defRPr>
                <a:latin typeface="Arial" pitchFamily="34" charset="0"/>
                <a:cs typeface="Arial" pitchFamily="34" charset="0"/>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icon to add picture</a:t>
            </a:r>
            <a:endParaRPr lang="en-GB" noProof="0" dirty="0"/>
          </a:p>
        </p:txBody>
      </p:sp>
    </p:spTree>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 portrait images / no title">
    <p:spTree>
      <p:nvGrpSpPr>
        <p:cNvPr id="1" name=""/>
        <p:cNvGrpSpPr/>
        <p:nvPr/>
      </p:nvGrpSpPr>
      <p:grpSpPr>
        <a:xfrm>
          <a:off x="0" y="0"/>
          <a:ext cx="0" cy="0"/>
          <a:chOff x="0" y="0"/>
          <a:chExt cx="0" cy="0"/>
        </a:xfrm>
      </p:grpSpPr>
      <p:sp>
        <p:nvSpPr>
          <p:cNvPr id="9" name="Text Placeholder 10"/>
          <p:cNvSpPr>
            <a:spLocks noGrp="1"/>
          </p:cNvSpPr>
          <p:nvPr>
            <p:ph type="body" sz="quarter" idx="14" hasCustomPrompt="1"/>
          </p:nvPr>
        </p:nvSpPr>
        <p:spPr>
          <a:xfrm>
            <a:off x="4662000" y="6084000"/>
            <a:ext cx="4122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15" name="Text Placeholder 10"/>
          <p:cNvSpPr>
            <a:spLocks noGrp="1"/>
          </p:cNvSpPr>
          <p:nvPr>
            <p:ph type="body" sz="quarter" idx="16" hasCustomPrompt="1"/>
          </p:nvPr>
        </p:nvSpPr>
        <p:spPr>
          <a:xfrm>
            <a:off x="360362" y="6084000"/>
            <a:ext cx="4122000" cy="180000"/>
          </a:xfrm>
          <a:prstGeom prst="rect">
            <a:avLst/>
          </a:prstGeom>
        </p:spPr>
        <p:txBody>
          <a:bodyPr lIns="0">
            <a:noAutofit/>
          </a:bodyPr>
          <a:lstStyle>
            <a:lvl1pPr>
              <a:buNone/>
              <a:defRPr sz="900" i="1">
                <a:solidFill>
                  <a:schemeClr val="tx1"/>
                </a:solidFill>
              </a:defRPr>
            </a:lvl1pPr>
          </a:lstStyle>
          <a:p>
            <a:pPr lvl="0"/>
            <a:r>
              <a:rPr lang="en-GB" noProof="0" smtClean="0"/>
              <a:t>Image caption</a:t>
            </a:r>
            <a:endParaRPr lang="en-GB" noProof="0"/>
          </a:p>
        </p:txBody>
      </p:sp>
      <p:sp>
        <p:nvSpPr>
          <p:cNvPr id="13"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4"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1" name="Picture Placeholder 9"/>
          <p:cNvSpPr>
            <a:spLocks noGrp="1"/>
          </p:cNvSpPr>
          <p:nvPr>
            <p:ph type="pic" sz="quarter" idx="19" hasCustomPrompt="1"/>
          </p:nvPr>
        </p:nvSpPr>
        <p:spPr>
          <a:xfrm>
            <a:off x="4662000" y="360000"/>
            <a:ext cx="4122000" cy="5670000"/>
          </a:xfrm>
          <a:prstGeom prst="rect">
            <a:avLst/>
          </a:prstGeom>
        </p:spPr>
        <p:txBody>
          <a:bodyPr rIns="0" bIns="0"/>
          <a:lstStyle>
            <a:lvl1pPr marL="0" marR="0" indent="0" algn="l" defTabSz="914400" rtl="0" eaLnBrk="1" fontAlgn="auto" latinLnBrk="0" hangingPunct="1">
              <a:lnSpc>
                <a:spcPct val="100000"/>
              </a:lnSpc>
              <a:spcBef>
                <a:spcPts val="0"/>
              </a:spcBef>
              <a:spcAft>
                <a:spcPts val="0"/>
              </a:spcAft>
              <a:buClrTx/>
              <a:buSzTx/>
              <a:buFontTx/>
              <a:buNone/>
              <a:tabLst>
                <a:tab pos="180000" algn="l"/>
                <a:tab pos="360000" algn="l"/>
                <a:tab pos="540000" algn="l"/>
              </a:tabLst>
              <a:defRPr>
                <a:solidFill>
                  <a:schemeClr val="tx1"/>
                </a:solidFill>
              </a:defRPr>
            </a:lvl1pPr>
            <a:lvl2pPr marL="0" indent="0">
              <a:spcBef>
                <a:spcPts val="800"/>
              </a:spcBef>
              <a:buFontTx/>
              <a:buNone/>
              <a:defRPr/>
            </a:lvl2pPr>
            <a:lvl3pPr marL="0" indent="0">
              <a:spcBef>
                <a:spcPts val="800"/>
              </a:spcBef>
              <a:buFontTx/>
              <a:buNone/>
              <a:defRPr/>
            </a:lvl3pPr>
            <a:lvl4pPr marL="0" indent="0">
              <a:spcBef>
                <a:spcPts val="800"/>
              </a:spcBef>
              <a:buFontTx/>
              <a:buNone/>
              <a:defRPr/>
            </a:lvl4pPr>
            <a:lvl5pPr marL="0" indent="0">
              <a:spcBef>
                <a:spcPts val="800"/>
              </a:spcBef>
              <a:buFontTx/>
              <a:buNone/>
              <a:defRPr/>
            </a:lvl5pPr>
            <a:lvl6pPr marL="0" indent="0">
              <a:spcBef>
                <a:spcPts val="800"/>
              </a:spcBef>
              <a:buFontTx/>
              <a:buNone/>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to edit slide with 2 images</a:t>
            </a:r>
            <a:endParaRPr lang="en-GB" noProof="0" dirty="0"/>
          </a:p>
        </p:txBody>
      </p:sp>
      <p:sp>
        <p:nvSpPr>
          <p:cNvPr id="12" name="Picture Placeholder 9"/>
          <p:cNvSpPr>
            <a:spLocks noGrp="1"/>
          </p:cNvSpPr>
          <p:nvPr>
            <p:ph type="pic" sz="quarter" idx="20" hasCustomPrompt="1"/>
          </p:nvPr>
        </p:nvSpPr>
        <p:spPr>
          <a:xfrm>
            <a:off x="360362" y="360000"/>
            <a:ext cx="4122000" cy="5670000"/>
          </a:xfrm>
          <a:prstGeom prst="rect">
            <a:avLst/>
          </a:prstGeom>
        </p:spPr>
        <p:txBody>
          <a:bodyPr rIns="0" bIns="0"/>
          <a:lstStyle>
            <a:lvl1pPr marL="0" marR="0" indent="0" algn="l" defTabSz="914400" rtl="0" eaLnBrk="1" fontAlgn="auto" latinLnBrk="0" hangingPunct="1">
              <a:lnSpc>
                <a:spcPct val="100000"/>
              </a:lnSpc>
              <a:spcBef>
                <a:spcPts val="0"/>
              </a:spcBef>
              <a:spcAft>
                <a:spcPts val="0"/>
              </a:spcAft>
              <a:buClrTx/>
              <a:buSzTx/>
              <a:buFontTx/>
              <a:buNone/>
              <a:tabLst>
                <a:tab pos="180000" algn="l"/>
                <a:tab pos="360000" algn="l"/>
                <a:tab pos="540000" algn="l"/>
              </a:tabLst>
              <a:defRPr>
                <a:solidFill>
                  <a:schemeClr val="tx1"/>
                </a:solidFill>
              </a:defRPr>
            </a:lvl1pPr>
            <a:lvl2pPr marL="0" indent="0">
              <a:spcBef>
                <a:spcPts val="800"/>
              </a:spcBef>
              <a:buFontTx/>
              <a:buNone/>
              <a:defRPr/>
            </a:lvl2pPr>
            <a:lvl3pPr marL="0" indent="0">
              <a:spcBef>
                <a:spcPts val="800"/>
              </a:spcBef>
              <a:buFontTx/>
              <a:buNone/>
              <a:defRPr/>
            </a:lvl3pPr>
            <a:lvl4pPr marL="0" indent="0">
              <a:spcBef>
                <a:spcPts val="800"/>
              </a:spcBef>
              <a:buFontTx/>
              <a:buNone/>
              <a:defRPr/>
            </a:lvl4pPr>
            <a:lvl5pPr marL="0" indent="0">
              <a:spcBef>
                <a:spcPts val="800"/>
              </a:spcBef>
              <a:buFontTx/>
              <a:buNone/>
              <a:defRPr/>
            </a:lvl5pPr>
            <a:lvl6pPr marL="0" indent="0">
              <a:spcBef>
                <a:spcPts val="800"/>
              </a:spcBef>
              <a:buFontTx/>
              <a:buNone/>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Click to edit slide with 2 images</a:t>
            </a:r>
            <a:endParaRPr lang="en-GB" noProof="0" dirty="0"/>
          </a:p>
        </p:txBody>
      </p:sp>
    </p:spTree>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bg1"/>
        </a:solidFill>
        <a:effectLst/>
      </p:bgPr>
    </p:bg>
    <p:spTree>
      <p:nvGrpSpPr>
        <p:cNvPr id="1" name=""/>
        <p:cNvGrpSpPr/>
        <p:nvPr/>
      </p:nvGrpSpPr>
      <p:grpSpPr>
        <a:xfrm>
          <a:off x="0" y="0"/>
          <a:ext cx="0" cy="0"/>
          <a:chOff x="0" y="0"/>
          <a:chExt cx="0" cy="0"/>
        </a:xfrm>
      </p:grpSpPr>
      <p:sp>
        <p:nvSpPr>
          <p:cNvPr id="8" name="Table Placeholder 7"/>
          <p:cNvSpPr>
            <a:spLocks noGrp="1"/>
          </p:cNvSpPr>
          <p:nvPr>
            <p:ph type="tbl" sz="quarter" idx="12"/>
          </p:nvPr>
        </p:nvSpPr>
        <p:spPr>
          <a:xfrm>
            <a:off x="360000" y="1368000"/>
            <a:ext cx="8424000" cy="4662000"/>
          </a:xfrm>
        </p:spPr>
        <p:txBody>
          <a:bodyPr/>
          <a:lstStyle>
            <a:lvl1pPr marL="0" indent="0">
              <a:buFont typeface="Arial" pitchFamily="34" charset="0"/>
              <a:buNone/>
              <a:defRPr sz="1800">
                <a:solidFill>
                  <a:schemeClr val="tx1"/>
                </a:solidFill>
              </a:defRPr>
            </a:lvl1pPr>
            <a:lvl2pPr marL="0" indent="0">
              <a:spcBef>
                <a:spcPts val="800"/>
              </a:spcBef>
              <a:buFontTx/>
              <a:buNone/>
              <a:defRPr sz="1800"/>
            </a:lvl2pPr>
            <a:lvl3pPr marL="0" indent="0">
              <a:spcBef>
                <a:spcPts val="800"/>
              </a:spcBef>
              <a:buFontTx/>
              <a:buNone/>
              <a:defRPr sz="1800"/>
            </a:lvl3pPr>
            <a:lvl4pPr marL="0" indent="0">
              <a:spcBef>
                <a:spcPts val="800"/>
              </a:spcBef>
              <a:buFontTx/>
              <a:buNone/>
              <a:defRPr sz="1800">
                <a:latin typeface="Arial" pitchFamily="34" charset="0"/>
                <a:cs typeface="Arial" pitchFamily="34" charset="0"/>
              </a:defRPr>
            </a:lvl4pPr>
            <a:lvl5pPr marL="0" indent="0">
              <a:spcBef>
                <a:spcPts val="800"/>
              </a:spcBef>
              <a:buFontTx/>
              <a:buNone/>
              <a:defRPr sz="1800">
                <a:latin typeface="Arial" pitchFamily="34" charset="0"/>
                <a:cs typeface="Arial" pitchFamily="34" charset="0"/>
              </a:defRPr>
            </a:lvl5pPr>
            <a:lvl6pPr marL="0" indent="0">
              <a:spcBef>
                <a:spcPts val="800"/>
              </a:spcBef>
              <a:buFontTx/>
              <a:buNone/>
              <a:defRPr sz="1800">
                <a:latin typeface="Arial" pitchFamily="34" charset="0"/>
                <a:cs typeface="Arial" pitchFamily="34" charset="0"/>
              </a:defRPr>
            </a:lvl6pPr>
            <a:lvl7pPr marL="0" indent="0">
              <a:spcBef>
                <a:spcPts val="800"/>
              </a:spcBef>
              <a:buFontTx/>
              <a:buNone/>
              <a:defRPr sz="1800">
                <a:latin typeface="Arial" pitchFamily="34" charset="0"/>
                <a:cs typeface="Arial" pitchFamily="34" charset="0"/>
              </a:defRPr>
            </a:lvl7pPr>
            <a:lvl8pPr marL="0" indent="0">
              <a:spcBef>
                <a:spcPts val="800"/>
              </a:spcBef>
              <a:buFontTx/>
              <a:buNone/>
              <a:defRPr sz="1800">
                <a:latin typeface="Arial" pitchFamily="34" charset="0"/>
                <a:cs typeface="Arial" pitchFamily="34" charset="0"/>
              </a:defRPr>
            </a:lvl8pPr>
            <a:lvl9pPr marL="0" indent="0">
              <a:spcBef>
                <a:spcPts val="800"/>
              </a:spcBef>
              <a:buFontTx/>
              <a:buNone/>
              <a:defRPr sz="1800">
                <a:latin typeface="Arial" pitchFamily="34" charset="0"/>
                <a:cs typeface="Arial" pitchFamily="34" charset="0"/>
              </a:defRPr>
            </a:lvl9pPr>
          </a:lstStyle>
          <a:p>
            <a:pPr lvl="0"/>
            <a:r>
              <a:rPr lang="en-GB" noProof="0" dirty="0" smtClean="0"/>
              <a:t>Click icon to add table</a:t>
            </a:r>
            <a:endParaRPr lang="en-GB" noProof="0" dirty="0"/>
          </a:p>
        </p:txBody>
      </p:sp>
      <p:sp>
        <p:nvSpPr>
          <p:cNvPr id="7" name="Title Placeholder 1"/>
          <p:cNvSpPr>
            <a:spLocks noGrp="1"/>
          </p:cNvSpPr>
          <p:nvPr>
            <p:ph type="title"/>
          </p:nvPr>
        </p:nvSpPr>
        <p:spPr>
          <a:xfrm>
            <a:off x="342000" y="277200"/>
            <a:ext cx="8445863" cy="403200"/>
          </a:xfrm>
          <a:prstGeom prst="rect">
            <a:avLst/>
          </a:prstGeom>
        </p:spPr>
        <p:txBody>
          <a:bodyPr vert="horz" lIns="0" tIns="0" rIns="0" bIns="0" rtlCol="0" anchor="t" anchorCtr="0">
            <a:noAutofit/>
          </a:bodyPr>
          <a:lstStyle/>
          <a:p>
            <a:r>
              <a:rPr lang="en-GB" noProof="0" dirty="0" smtClean="0"/>
              <a:t>Click to edit Master title style</a:t>
            </a:r>
            <a:endParaRPr lang="en-GB" noProof="0" dirty="0"/>
          </a:p>
        </p:txBody>
      </p:sp>
      <p:sp>
        <p:nvSpPr>
          <p:cNvPr id="9"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Tree>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able / heading">
    <p:bg>
      <p:bgPr>
        <a:solidFill>
          <a:schemeClr val="bg1"/>
        </a:solidFill>
        <a:effectLst/>
      </p:bgPr>
    </p:bg>
    <p:spTree>
      <p:nvGrpSpPr>
        <p:cNvPr id="1" name=""/>
        <p:cNvGrpSpPr/>
        <p:nvPr/>
      </p:nvGrpSpPr>
      <p:grpSpPr>
        <a:xfrm>
          <a:off x="0" y="0"/>
          <a:ext cx="0" cy="0"/>
          <a:chOff x="0" y="0"/>
          <a:chExt cx="0" cy="0"/>
        </a:xfrm>
      </p:grpSpPr>
      <p:sp>
        <p:nvSpPr>
          <p:cNvPr id="14" name="Table Placeholder 13"/>
          <p:cNvSpPr>
            <a:spLocks noGrp="1"/>
          </p:cNvSpPr>
          <p:nvPr>
            <p:ph type="tbl" sz="quarter" idx="14" hasCustomPrompt="1"/>
          </p:nvPr>
        </p:nvSpPr>
        <p:spPr>
          <a:xfrm>
            <a:off x="360000" y="1746000"/>
            <a:ext cx="8424000" cy="4410050"/>
          </a:xfrm>
        </p:spPr>
        <p:txBody>
          <a:bodyPr/>
          <a:lstStyle>
            <a:lvl1pPr>
              <a:buFontTx/>
              <a:buNone/>
              <a:defRPr sz="1800" baseline="0">
                <a:solidFill>
                  <a:schemeClr val="tx1"/>
                </a:solidFill>
              </a:defRPr>
            </a:lvl1pPr>
            <a:lvl2pPr marL="0" indent="0">
              <a:spcBef>
                <a:spcPts val="800"/>
              </a:spcBef>
              <a:buFontTx/>
              <a:buNone/>
              <a:defRPr sz="1800"/>
            </a:lvl2pPr>
            <a:lvl3pPr marL="0" indent="0">
              <a:spcBef>
                <a:spcPts val="800"/>
              </a:spcBef>
              <a:buFontTx/>
              <a:buNone/>
              <a:defRPr sz="1800"/>
            </a:lvl3pPr>
            <a:lvl4pPr marL="0" indent="0">
              <a:spcBef>
                <a:spcPts val="800"/>
              </a:spcBef>
              <a:buFontTx/>
              <a:buNone/>
              <a:defRPr sz="1800">
                <a:latin typeface="Arial" pitchFamily="34" charset="0"/>
                <a:cs typeface="Arial" pitchFamily="34" charset="0"/>
              </a:defRPr>
            </a:lvl4pPr>
            <a:lvl5pPr marL="0" indent="0">
              <a:spcBef>
                <a:spcPts val="800"/>
              </a:spcBef>
              <a:buFontTx/>
              <a:buNone/>
              <a:defRPr sz="1800">
                <a:latin typeface="Arial" pitchFamily="34" charset="0"/>
                <a:cs typeface="Arial" pitchFamily="34" charset="0"/>
              </a:defRPr>
            </a:lvl5pPr>
            <a:lvl6pPr marL="0" indent="0">
              <a:spcBef>
                <a:spcPts val="800"/>
              </a:spcBef>
              <a:buFontTx/>
              <a:buNone/>
              <a:defRPr sz="1800">
                <a:latin typeface="Arial" pitchFamily="34" charset="0"/>
                <a:cs typeface="Arial" pitchFamily="34" charset="0"/>
              </a:defRPr>
            </a:lvl6pPr>
            <a:lvl7pPr marL="0" indent="0">
              <a:spcBef>
                <a:spcPts val="800"/>
              </a:spcBef>
              <a:buFontTx/>
              <a:buNone/>
              <a:defRPr sz="1800">
                <a:latin typeface="Arial" pitchFamily="34" charset="0"/>
                <a:cs typeface="Arial" pitchFamily="34" charset="0"/>
              </a:defRPr>
            </a:lvl7pPr>
            <a:lvl8pPr marL="0" indent="0">
              <a:spcBef>
                <a:spcPts val="800"/>
              </a:spcBef>
              <a:buFontTx/>
              <a:buNone/>
              <a:defRPr sz="1800">
                <a:latin typeface="Arial" pitchFamily="34" charset="0"/>
                <a:cs typeface="Arial" pitchFamily="34" charset="0"/>
              </a:defRPr>
            </a:lvl8pPr>
            <a:lvl9pPr marL="0" indent="0">
              <a:spcBef>
                <a:spcPts val="800"/>
              </a:spcBef>
              <a:buFontTx/>
              <a:buNone/>
              <a:defRPr sz="1800">
                <a:latin typeface="Arial" pitchFamily="34" charset="0"/>
                <a:cs typeface="Arial" pitchFamily="34" charset="0"/>
              </a:defRPr>
            </a:lvl9pPr>
          </a:lstStyle>
          <a:p>
            <a:pPr lvl="0"/>
            <a:r>
              <a:rPr lang="en-GB" noProof="0" dirty="0" smtClean="0"/>
              <a:t>Insert table</a:t>
            </a:r>
            <a:endParaRPr lang="en-GB" noProof="0" dirty="0"/>
          </a:p>
        </p:txBody>
      </p:sp>
      <p:sp>
        <p:nvSpPr>
          <p:cNvPr id="19" name="Text Placeholder 8"/>
          <p:cNvSpPr>
            <a:spLocks noGrp="1"/>
          </p:cNvSpPr>
          <p:nvPr>
            <p:ph type="body" sz="quarter" idx="13"/>
          </p:nvPr>
        </p:nvSpPr>
        <p:spPr>
          <a:xfrm>
            <a:off x="360000" y="1314000"/>
            <a:ext cx="8424000" cy="304800"/>
          </a:xfrm>
        </p:spPr>
        <p:txBody>
          <a:bodyPr/>
          <a:lstStyle>
            <a:lvl1pPr>
              <a:buFontTx/>
              <a:buNone/>
              <a:defRPr sz="2000" b="1" i="0">
                <a:solidFill>
                  <a:schemeClr val="tx1"/>
                </a:solidFill>
              </a:defRPr>
            </a:lvl1pPr>
          </a:lstStyle>
          <a:p>
            <a:pPr lvl="0"/>
            <a:r>
              <a:rPr lang="en-GB" noProof="0" dirty="0" smtClean="0"/>
              <a:t>Click to edit Master text styles</a:t>
            </a:r>
            <a:endParaRPr lang="en-GB" noProof="0" dirty="0"/>
          </a:p>
        </p:txBody>
      </p:sp>
      <p:sp>
        <p:nvSpPr>
          <p:cNvPr id="9"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GB" noProof="0" smtClean="0"/>
              <a:t>Click to edit Master title style</a:t>
            </a:r>
            <a:endParaRPr lang="en-GB" noProof="0"/>
          </a:p>
        </p:txBody>
      </p:sp>
      <p:sp>
        <p:nvSpPr>
          <p:cNvPr id="11"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a:p>
        </p:txBody>
      </p:sp>
      <p:sp>
        <p:nvSpPr>
          <p:cNvPr id="13"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Tree>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2 tables">
    <p:bg>
      <p:bgPr>
        <a:solidFill>
          <a:schemeClr val="bg1"/>
        </a:solidFill>
        <a:effectLst/>
      </p:bgPr>
    </p:bg>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GB" noProof="0" dirty="0" smtClean="0"/>
              <a:t>Click to edit Master title style</a:t>
            </a:r>
            <a:endParaRPr lang="en-GB" noProof="0" dirty="0"/>
          </a:p>
        </p:txBody>
      </p:sp>
      <p:sp>
        <p:nvSpPr>
          <p:cNvPr id="9"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
        <p:nvSpPr>
          <p:cNvPr id="13" name="Table Placeholder 7"/>
          <p:cNvSpPr>
            <a:spLocks noGrp="1"/>
          </p:cNvSpPr>
          <p:nvPr>
            <p:ph type="tbl" sz="quarter" idx="12"/>
          </p:nvPr>
        </p:nvSpPr>
        <p:spPr>
          <a:xfrm>
            <a:off x="360000" y="1368000"/>
            <a:ext cx="4122000" cy="4662000"/>
          </a:xfrm>
        </p:spPr>
        <p:txBody>
          <a:bodyPr/>
          <a:lstStyle>
            <a:lvl1pPr marL="0" indent="0">
              <a:buFont typeface="Arial" pitchFamily="34" charset="0"/>
              <a:buNone/>
              <a:defRPr sz="1800">
                <a:solidFill>
                  <a:schemeClr val="tx1"/>
                </a:solidFill>
              </a:defRPr>
            </a:lvl1pPr>
            <a:lvl2pPr marL="0" indent="0">
              <a:spcBef>
                <a:spcPts val="800"/>
              </a:spcBef>
              <a:buFontTx/>
              <a:buNone/>
              <a:defRPr sz="1800"/>
            </a:lvl2pPr>
            <a:lvl3pPr marL="0" indent="0">
              <a:spcBef>
                <a:spcPts val="800"/>
              </a:spcBef>
              <a:buFontTx/>
              <a:buNone/>
              <a:defRPr sz="1800"/>
            </a:lvl3pPr>
            <a:lvl4pPr marL="0" indent="0">
              <a:spcBef>
                <a:spcPts val="800"/>
              </a:spcBef>
              <a:buFontTx/>
              <a:buNone/>
              <a:defRPr sz="1800">
                <a:latin typeface="Arial" pitchFamily="34" charset="0"/>
                <a:cs typeface="Arial" pitchFamily="34" charset="0"/>
              </a:defRPr>
            </a:lvl4pPr>
            <a:lvl5pPr marL="0" indent="0">
              <a:spcBef>
                <a:spcPts val="800"/>
              </a:spcBef>
              <a:buFontTx/>
              <a:buNone/>
              <a:defRPr sz="1800">
                <a:latin typeface="Arial" pitchFamily="34" charset="0"/>
                <a:cs typeface="Arial" pitchFamily="34" charset="0"/>
              </a:defRPr>
            </a:lvl5pPr>
            <a:lvl6pPr marL="0" indent="0">
              <a:spcBef>
                <a:spcPts val="800"/>
              </a:spcBef>
              <a:buFontTx/>
              <a:buNone/>
              <a:defRPr sz="1800">
                <a:latin typeface="Arial" pitchFamily="34" charset="0"/>
                <a:cs typeface="Arial" pitchFamily="34" charset="0"/>
              </a:defRPr>
            </a:lvl6pPr>
            <a:lvl7pPr marL="0" indent="0">
              <a:spcBef>
                <a:spcPts val="800"/>
              </a:spcBef>
              <a:buFontTx/>
              <a:buNone/>
              <a:defRPr sz="1800">
                <a:latin typeface="Arial" pitchFamily="34" charset="0"/>
                <a:cs typeface="Arial" pitchFamily="34" charset="0"/>
              </a:defRPr>
            </a:lvl7pPr>
            <a:lvl8pPr marL="0" indent="0">
              <a:spcBef>
                <a:spcPts val="800"/>
              </a:spcBef>
              <a:buFontTx/>
              <a:buNone/>
              <a:defRPr sz="1800">
                <a:latin typeface="Arial" pitchFamily="34" charset="0"/>
                <a:cs typeface="Arial" pitchFamily="34" charset="0"/>
              </a:defRPr>
            </a:lvl8pPr>
            <a:lvl9pPr marL="0" indent="0">
              <a:spcBef>
                <a:spcPts val="800"/>
              </a:spcBef>
              <a:buFontTx/>
              <a:buNone/>
              <a:defRPr sz="1800">
                <a:latin typeface="Arial" pitchFamily="34" charset="0"/>
                <a:cs typeface="Arial" pitchFamily="34" charset="0"/>
              </a:defRPr>
            </a:lvl9pPr>
          </a:lstStyle>
          <a:p>
            <a:pPr lvl="0"/>
            <a:r>
              <a:rPr lang="en-GB" noProof="0" dirty="0" smtClean="0"/>
              <a:t>Click icon to add table</a:t>
            </a:r>
            <a:endParaRPr lang="en-GB" noProof="0" dirty="0"/>
          </a:p>
        </p:txBody>
      </p:sp>
      <p:sp>
        <p:nvSpPr>
          <p:cNvPr id="15" name="Table Placeholder 7"/>
          <p:cNvSpPr>
            <a:spLocks noGrp="1"/>
          </p:cNvSpPr>
          <p:nvPr>
            <p:ph type="tbl" sz="quarter" idx="13"/>
          </p:nvPr>
        </p:nvSpPr>
        <p:spPr>
          <a:xfrm>
            <a:off x="4662000" y="1368000"/>
            <a:ext cx="4122000" cy="4662000"/>
          </a:xfrm>
        </p:spPr>
        <p:txBody>
          <a:bodyPr/>
          <a:lstStyle>
            <a:lvl1pPr marL="0" indent="0">
              <a:buFont typeface="Arial" pitchFamily="34" charset="0"/>
              <a:buNone/>
              <a:defRPr sz="1800">
                <a:solidFill>
                  <a:schemeClr val="tx1"/>
                </a:solidFill>
              </a:defRPr>
            </a:lvl1pPr>
            <a:lvl2pPr marL="0" indent="0">
              <a:spcBef>
                <a:spcPts val="800"/>
              </a:spcBef>
              <a:buFontTx/>
              <a:buNone/>
              <a:defRPr sz="1800"/>
            </a:lvl2pPr>
            <a:lvl3pPr marL="0" indent="0">
              <a:spcBef>
                <a:spcPts val="800"/>
              </a:spcBef>
              <a:buFontTx/>
              <a:buNone/>
              <a:defRPr sz="1800"/>
            </a:lvl3pPr>
            <a:lvl4pPr marL="0" indent="0">
              <a:spcBef>
                <a:spcPts val="800"/>
              </a:spcBef>
              <a:buFontTx/>
              <a:buNone/>
              <a:defRPr sz="1800">
                <a:latin typeface="Arial" pitchFamily="34" charset="0"/>
                <a:cs typeface="Arial" pitchFamily="34" charset="0"/>
              </a:defRPr>
            </a:lvl4pPr>
            <a:lvl5pPr marL="0" indent="0">
              <a:spcBef>
                <a:spcPts val="800"/>
              </a:spcBef>
              <a:buFontTx/>
              <a:buNone/>
              <a:defRPr sz="1800">
                <a:latin typeface="Arial" pitchFamily="34" charset="0"/>
                <a:cs typeface="Arial" pitchFamily="34" charset="0"/>
              </a:defRPr>
            </a:lvl5pPr>
            <a:lvl6pPr marL="0" indent="0">
              <a:spcBef>
                <a:spcPts val="800"/>
              </a:spcBef>
              <a:buFontTx/>
              <a:buNone/>
              <a:defRPr sz="1800">
                <a:latin typeface="Arial" pitchFamily="34" charset="0"/>
                <a:cs typeface="Arial" pitchFamily="34" charset="0"/>
              </a:defRPr>
            </a:lvl6pPr>
            <a:lvl7pPr marL="0" indent="0">
              <a:spcBef>
                <a:spcPts val="800"/>
              </a:spcBef>
              <a:buFontTx/>
              <a:buNone/>
              <a:defRPr sz="1800">
                <a:latin typeface="Arial" pitchFamily="34" charset="0"/>
                <a:cs typeface="Arial" pitchFamily="34" charset="0"/>
              </a:defRPr>
            </a:lvl7pPr>
            <a:lvl8pPr marL="0" indent="0">
              <a:spcBef>
                <a:spcPts val="800"/>
              </a:spcBef>
              <a:buFontTx/>
              <a:buNone/>
              <a:defRPr sz="1800">
                <a:latin typeface="Arial" pitchFamily="34" charset="0"/>
                <a:cs typeface="Arial" pitchFamily="34" charset="0"/>
              </a:defRPr>
            </a:lvl8pPr>
            <a:lvl9pPr marL="0" indent="0">
              <a:spcBef>
                <a:spcPts val="800"/>
              </a:spcBef>
              <a:buFontTx/>
              <a:buNone/>
              <a:defRPr sz="1800">
                <a:latin typeface="Arial" pitchFamily="34" charset="0"/>
                <a:cs typeface="Arial" pitchFamily="34" charset="0"/>
              </a:defRPr>
            </a:lvl9pPr>
          </a:lstStyle>
          <a:p>
            <a:pPr lvl="0"/>
            <a:r>
              <a:rPr lang="en-GB" noProof="0" dirty="0" smtClean="0"/>
              <a:t>Click icon to add table</a:t>
            </a:r>
            <a:endParaRPr lang="en-GB" noProof="0" dirty="0"/>
          </a:p>
        </p:txBody>
      </p:sp>
    </p:spTree>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2 tables / headings">
    <p:bg>
      <p:bgPr>
        <a:solidFill>
          <a:schemeClr val="bg1"/>
        </a:solidFill>
        <a:effectLst/>
      </p:bgPr>
    </p:bg>
    <p:spTree>
      <p:nvGrpSpPr>
        <p:cNvPr id="1" name=""/>
        <p:cNvGrpSpPr/>
        <p:nvPr/>
      </p:nvGrpSpPr>
      <p:grpSpPr>
        <a:xfrm>
          <a:off x="0" y="0"/>
          <a:ext cx="0" cy="0"/>
          <a:chOff x="0" y="0"/>
          <a:chExt cx="0" cy="0"/>
        </a:xfrm>
      </p:grpSpPr>
      <p:sp>
        <p:nvSpPr>
          <p:cNvPr id="19" name="Text Placeholder 8"/>
          <p:cNvSpPr>
            <a:spLocks noGrp="1"/>
          </p:cNvSpPr>
          <p:nvPr>
            <p:ph type="body" sz="quarter" idx="13"/>
          </p:nvPr>
        </p:nvSpPr>
        <p:spPr>
          <a:xfrm>
            <a:off x="360000" y="1314000"/>
            <a:ext cx="4122000" cy="304800"/>
          </a:xfrm>
        </p:spPr>
        <p:txBody>
          <a:bodyPr/>
          <a:lstStyle>
            <a:lvl1pPr marL="0" indent="0">
              <a:buFontTx/>
              <a:buNone/>
              <a:defRPr sz="2000" b="1" i="0">
                <a:solidFill>
                  <a:schemeClr val="tx1"/>
                </a:solidFill>
              </a:defRPr>
            </a:lvl1pPr>
          </a:lstStyle>
          <a:p>
            <a:pPr lvl="0"/>
            <a:r>
              <a:rPr lang="en-GB" noProof="0" dirty="0" smtClean="0"/>
              <a:t>Click to edit Master text styles</a:t>
            </a:r>
            <a:endParaRPr lang="en-GB" noProof="0" dirty="0"/>
          </a:p>
        </p:txBody>
      </p:sp>
      <p:sp>
        <p:nvSpPr>
          <p:cNvPr id="20" name="Text Placeholder 8"/>
          <p:cNvSpPr>
            <a:spLocks noGrp="1"/>
          </p:cNvSpPr>
          <p:nvPr>
            <p:ph type="body" sz="quarter" idx="16"/>
          </p:nvPr>
        </p:nvSpPr>
        <p:spPr>
          <a:xfrm>
            <a:off x="4662000" y="1314000"/>
            <a:ext cx="4122000" cy="304800"/>
          </a:xfrm>
        </p:spPr>
        <p:txBody>
          <a:bodyPr/>
          <a:lstStyle>
            <a:lvl1pPr marL="0" indent="0">
              <a:buFontTx/>
              <a:buNone/>
              <a:defRPr sz="2000" b="1" i="0">
                <a:solidFill>
                  <a:schemeClr val="tx1"/>
                </a:solidFill>
              </a:defRPr>
            </a:lvl1pPr>
          </a:lstStyle>
          <a:p>
            <a:pPr lvl="0"/>
            <a:r>
              <a:rPr lang="en-GB" noProof="0" dirty="0" smtClean="0"/>
              <a:t>Click to edit Master text styles</a:t>
            </a:r>
            <a:endParaRPr lang="en-GB" noProof="0" dirty="0"/>
          </a:p>
        </p:txBody>
      </p:sp>
      <p:sp>
        <p:nvSpPr>
          <p:cNvPr id="9" name="Title Placeholder 1"/>
          <p:cNvSpPr>
            <a:spLocks noGrp="1"/>
          </p:cNvSpPr>
          <p:nvPr>
            <p:ph type="title"/>
          </p:nvPr>
        </p:nvSpPr>
        <p:spPr>
          <a:xfrm>
            <a:off x="342000" y="277200"/>
            <a:ext cx="8445863" cy="403200"/>
          </a:xfrm>
          <a:prstGeom prst="rect">
            <a:avLst/>
          </a:prstGeom>
        </p:spPr>
        <p:txBody>
          <a:bodyPr vert="horz" lIns="0" tIns="0" rIns="0" bIns="0" rtlCol="0" anchor="t" anchorCtr="0">
            <a:noAutofit/>
          </a:bodyPr>
          <a:lstStyle/>
          <a:p>
            <a:r>
              <a:rPr lang="en-GB" noProof="0" smtClean="0"/>
              <a:t>Click to edit Master title style</a:t>
            </a:r>
            <a:endParaRPr lang="en-GB" noProof="0"/>
          </a:p>
        </p:txBody>
      </p:sp>
      <p:sp>
        <p:nvSpPr>
          <p:cNvPr id="11"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a:p>
        </p:txBody>
      </p:sp>
      <p:sp>
        <p:nvSpPr>
          <p:cNvPr id="13"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
        <p:nvSpPr>
          <p:cNvPr id="10" name="Table Placeholder 13"/>
          <p:cNvSpPr>
            <a:spLocks noGrp="1"/>
          </p:cNvSpPr>
          <p:nvPr>
            <p:ph type="tbl" sz="quarter" idx="14" hasCustomPrompt="1"/>
          </p:nvPr>
        </p:nvSpPr>
        <p:spPr>
          <a:xfrm>
            <a:off x="360000" y="1746000"/>
            <a:ext cx="4122000" cy="4410050"/>
          </a:xfrm>
        </p:spPr>
        <p:txBody>
          <a:bodyPr/>
          <a:lstStyle>
            <a:lvl1pPr>
              <a:buFontTx/>
              <a:buNone/>
              <a:defRPr sz="1800" baseline="0">
                <a:solidFill>
                  <a:schemeClr val="tx1"/>
                </a:solidFill>
              </a:defRPr>
            </a:lvl1pPr>
            <a:lvl2pPr marL="0" indent="0">
              <a:spcBef>
                <a:spcPts val="800"/>
              </a:spcBef>
              <a:buFontTx/>
              <a:buNone/>
              <a:defRPr sz="1800"/>
            </a:lvl2pPr>
            <a:lvl3pPr marL="0" indent="0">
              <a:spcBef>
                <a:spcPts val="800"/>
              </a:spcBef>
              <a:buFontTx/>
              <a:buNone/>
              <a:defRPr sz="1800"/>
            </a:lvl3pPr>
            <a:lvl4pPr marL="0" indent="0">
              <a:spcBef>
                <a:spcPts val="800"/>
              </a:spcBef>
              <a:buFontTx/>
              <a:buNone/>
              <a:defRPr sz="1800">
                <a:latin typeface="Arial" pitchFamily="34" charset="0"/>
                <a:cs typeface="Arial" pitchFamily="34" charset="0"/>
              </a:defRPr>
            </a:lvl4pPr>
            <a:lvl5pPr marL="0" indent="0">
              <a:spcBef>
                <a:spcPts val="800"/>
              </a:spcBef>
              <a:buFontTx/>
              <a:buNone/>
              <a:defRPr sz="1800">
                <a:latin typeface="Arial" pitchFamily="34" charset="0"/>
                <a:cs typeface="Arial" pitchFamily="34" charset="0"/>
              </a:defRPr>
            </a:lvl5pPr>
            <a:lvl6pPr marL="0" indent="0">
              <a:spcBef>
                <a:spcPts val="800"/>
              </a:spcBef>
              <a:buFontTx/>
              <a:buNone/>
              <a:defRPr sz="1800">
                <a:latin typeface="Arial" pitchFamily="34" charset="0"/>
                <a:cs typeface="Arial" pitchFamily="34" charset="0"/>
              </a:defRPr>
            </a:lvl6pPr>
            <a:lvl7pPr marL="0" indent="0">
              <a:spcBef>
                <a:spcPts val="800"/>
              </a:spcBef>
              <a:buFontTx/>
              <a:buNone/>
              <a:defRPr sz="1800">
                <a:latin typeface="Arial" pitchFamily="34" charset="0"/>
                <a:cs typeface="Arial" pitchFamily="34" charset="0"/>
              </a:defRPr>
            </a:lvl7pPr>
            <a:lvl8pPr marL="0" indent="0">
              <a:spcBef>
                <a:spcPts val="800"/>
              </a:spcBef>
              <a:buFontTx/>
              <a:buNone/>
              <a:defRPr sz="1800">
                <a:latin typeface="Arial" pitchFamily="34" charset="0"/>
                <a:cs typeface="Arial" pitchFamily="34" charset="0"/>
              </a:defRPr>
            </a:lvl8pPr>
            <a:lvl9pPr marL="0" indent="0">
              <a:spcBef>
                <a:spcPts val="800"/>
              </a:spcBef>
              <a:buFontTx/>
              <a:buNone/>
              <a:defRPr sz="1800">
                <a:latin typeface="Arial" pitchFamily="34" charset="0"/>
                <a:cs typeface="Arial" pitchFamily="34" charset="0"/>
              </a:defRPr>
            </a:lvl9pPr>
          </a:lstStyle>
          <a:p>
            <a:pPr lvl="0"/>
            <a:r>
              <a:rPr lang="en-GB" noProof="0" dirty="0" smtClean="0"/>
              <a:t>Insert table</a:t>
            </a:r>
            <a:endParaRPr lang="en-GB" noProof="0" dirty="0"/>
          </a:p>
        </p:txBody>
      </p:sp>
      <p:sp>
        <p:nvSpPr>
          <p:cNvPr id="12" name="Table Placeholder 13"/>
          <p:cNvSpPr>
            <a:spLocks noGrp="1"/>
          </p:cNvSpPr>
          <p:nvPr>
            <p:ph type="tbl" sz="quarter" idx="17" hasCustomPrompt="1"/>
          </p:nvPr>
        </p:nvSpPr>
        <p:spPr>
          <a:xfrm>
            <a:off x="4662000" y="1746000"/>
            <a:ext cx="4122000" cy="4410050"/>
          </a:xfrm>
        </p:spPr>
        <p:txBody>
          <a:bodyPr/>
          <a:lstStyle>
            <a:lvl1pPr>
              <a:buFontTx/>
              <a:buNone/>
              <a:defRPr sz="1800" baseline="0">
                <a:solidFill>
                  <a:schemeClr val="tx1"/>
                </a:solidFill>
              </a:defRPr>
            </a:lvl1pPr>
            <a:lvl2pPr marL="0" indent="0">
              <a:spcBef>
                <a:spcPts val="800"/>
              </a:spcBef>
              <a:buFontTx/>
              <a:buNone/>
              <a:defRPr sz="1800"/>
            </a:lvl2pPr>
            <a:lvl3pPr marL="0" indent="0">
              <a:spcBef>
                <a:spcPts val="800"/>
              </a:spcBef>
              <a:buFontTx/>
              <a:buNone/>
              <a:defRPr sz="1800"/>
            </a:lvl3pPr>
            <a:lvl4pPr marL="0" indent="0">
              <a:spcBef>
                <a:spcPts val="800"/>
              </a:spcBef>
              <a:buFontTx/>
              <a:buNone/>
              <a:defRPr sz="1800">
                <a:latin typeface="Arial" pitchFamily="34" charset="0"/>
                <a:cs typeface="Arial" pitchFamily="34" charset="0"/>
              </a:defRPr>
            </a:lvl4pPr>
            <a:lvl5pPr marL="0" indent="0">
              <a:spcBef>
                <a:spcPts val="800"/>
              </a:spcBef>
              <a:buFontTx/>
              <a:buNone/>
              <a:defRPr sz="1800">
                <a:latin typeface="Arial" pitchFamily="34" charset="0"/>
                <a:cs typeface="Arial" pitchFamily="34" charset="0"/>
              </a:defRPr>
            </a:lvl5pPr>
            <a:lvl6pPr marL="0" indent="0">
              <a:spcBef>
                <a:spcPts val="800"/>
              </a:spcBef>
              <a:buFontTx/>
              <a:buNone/>
              <a:defRPr sz="1800">
                <a:latin typeface="Arial" pitchFamily="34" charset="0"/>
                <a:cs typeface="Arial" pitchFamily="34" charset="0"/>
              </a:defRPr>
            </a:lvl6pPr>
            <a:lvl7pPr marL="0" indent="0">
              <a:spcBef>
                <a:spcPts val="800"/>
              </a:spcBef>
              <a:buFontTx/>
              <a:buNone/>
              <a:defRPr sz="1800">
                <a:latin typeface="Arial" pitchFamily="34" charset="0"/>
                <a:cs typeface="Arial" pitchFamily="34" charset="0"/>
              </a:defRPr>
            </a:lvl7pPr>
            <a:lvl8pPr marL="0" indent="0">
              <a:spcBef>
                <a:spcPts val="800"/>
              </a:spcBef>
              <a:buFontTx/>
              <a:buNone/>
              <a:defRPr sz="1800">
                <a:latin typeface="Arial" pitchFamily="34" charset="0"/>
                <a:cs typeface="Arial" pitchFamily="34" charset="0"/>
              </a:defRPr>
            </a:lvl8pPr>
            <a:lvl9pPr marL="0" indent="0">
              <a:spcBef>
                <a:spcPts val="800"/>
              </a:spcBef>
              <a:buFontTx/>
              <a:buNone/>
              <a:defRPr sz="1800">
                <a:latin typeface="Arial" pitchFamily="34" charset="0"/>
                <a:cs typeface="Arial" pitchFamily="34" charset="0"/>
              </a:defRPr>
            </a:lvl9pPr>
          </a:lstStyle>
          <a:p>
            <a:pPr lvl="0"/>
            <a:r>
              <a:rPr lang="en-GB" noProof="0" dirty="0" smtClean="0"/>
              <a:t>Insert table</a:t>
            </a:r>
            <a:endParaRPr lang="en-GB" noProof="0" dirty="0"/>
          </a:p>
        </p:txBody>
      </p:sp>
    </p:spTree>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Chart (png from Excel)">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GB" noProof="0" dirty="0" smtClean="0"/>
              <a:t>Click to edit Master title style</a:t>
            </a:r>
            <a:endParaRPr lang="en-GB" noProof="0" dirty="0"/>
          </a:p>
        </p:txBody>
      </p:sp>
      <p:sp>
        <p:nvSpPr>
          <p:cNvPr id="11"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a:p>
        </p:txBody>
      </p:sp>
      <p:sp>
        <p:nvSpPr>
          <p:cNvPr id="12"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
        <p:nvSpPr>
          <p:cNvPr id="9" name="Picture Placeholder 8"/>
          <p:cNvSpPr>
            <a:spLocks noGrp="1"/>
          </p:cNvSpPr>
          <p:nvPr>
            <p:ph type="pic" sz="quarter" idx="10" hasCustomPrompt="1"/>
          </p:nvPr>
        </p:nvSpPr>
        <p:spPr>
          <a:xfrm>
            <a:off x="318467" y="1233636"/>
            <a:ext cx="7825408" cy="5233839"/>
          </a:xfrm>
          <a:prstGeom prst="rect">
            <a:avLst/>
          </a:prstGeom>
        </p:spPr>
        <p:txBody>
          <a:bodyPr/>
          <a:lstStyle>
            <a:lvl1pPr>
              <a:buNone/>
              <a:defRPr/>
            </a:lvl1pPr>
            <a:lvl2pPr marL="0" indent="0">
              <a:spcBef>
                <a:spcPts val="800"/>
              </a:spcBef>
              <a:buFontTx/>
              <a:buNone/>
              <a:defRPr/>
            </a:lvl2pPr>
            <a:lvl3pPr marL="0" indent="0">
              <a:spcBef>
                <a:spcPts val="800"/>
              </a:spcBef>
              <a:buFontTx/>
              <a:buNone/>
              <a:defRPr/>
            </a:lvl3pPr>
            <a:lvl4pPr marL="0" indent="0">
              <a:spcBef>
                <a:spcPts val="800"/>
              </a:spcBef>
              <a:buFontTx/>
              <a:buNone/>
              <a:defRPr>
                <a:latin typeface="Arial" pitchFamily="34" charset="0"/>
                <a:cs typeface="Arial" pitchFamily="34" charset="0"/>
              </a:defRPr>
            </a:lvl4pPr>
            <a:lvl5pPr marL="0" indent="0">
              <a:spcBef>
                <a:spcPts val="800"/>
              </a:spcBef>
              <a:buFontTx/>
              <a:buNone/>
              <a:defRPr/>
            </a:lvl5pPr>
            <a:lvl6pPr marL="0" indent="0">
              <a:spcBef>
                <a:spcPts val="800"/>
              </a:spcBef>
              <a:buFontTx/>
              <a:buNone/>
              <a:defRPr/>
            </a:lvl6pPr>
            <a:lvl7pPr marL="0" indent="0">
              <a:spcBef>
                <a:spcPts val="800"/>
              </a:spcBef>
              <a:buFontTx/>
              <a:buNone/>
              <a:defRPr/>
            </a:lvl7pPr>
            <a:lvl8pPr marL="0" indent="0">
              <a:spcBef>
                <a:spcPts val="800"/>
              </a:spcBef>
              <a:buFontTx/>
              <a:buNone/>
              <a:defRPr/>
            </a:lvl8pPr>
            <a:lvl9pPr marL="0" indent="0">
              <a:spcBef>
                <a:spcPts val="800"/>
              </a:spcBef>
              <a:buFontTx/>
              <a:buNone/>
              <a:defRPr/>
            </a:lvl9pPr>
          </a:lstStyle>
          <a:p>
            <a:pPr lvl="0"/>
            <a:r>
              <a:rPr lang="en-GB" noProof="0" dirty="0" smtClean="0"/>
              <a:t>‘Paste special’ </a:t>
            </a:r>
            <a:r>
              <a:rPr lang="en-GB" noProof="0" dirty="0" err="1" smtClean="0"/>
              <a:t>png</a:t>
            </a:r>
            <a:r>
              <a:rPr lang="en-GB" noProof="0" dirty="0" smtClean="0"/>
              <a:t> from Excel</a:t>
            </a:r>
            <a:endParaRPr lang="en-GB" noProof="0"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Quotation / gold text">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342000" y="1286678"/>
            <a:ext cx="8442000" cy="4744800"/>
          </a:xfrm>
        </p:spPr>
        <p:txBody>
          <a:bodyPr lIns="0" tIns="0" rIns="0" bIns="0">
            <a:noAutofit/>
          </a:bodyPr>
          <a:lstStyle>
            <a:lvl1pPr marL="0" indent="0">
              <a:spcBef>
                <a:spcPts val="0"/>
              </a:spcBef>
              <a:spcAft>
                <a:spcPts val="1200"/>
              </a:spcAft>
              <a:buNone/>
              <a:defRPr sz="2600" b="1">
                <a:solidFill>
                  <a:srgbClr val="A39161"/>
                </a:solidFill>
              </a:defRPr>
            </a:lvl1pPr>
            <a:lvl2pPr marL="0" indent="0">
              <a:spcBef>
                <a:spcPts val="0"/>
              </a:spcBef>
              <a:spcAft>
                <a:spcPts val="800"/>
              </a:spcAft>
              <a:buNone/>
              <a:defRPr sz="2600" b="1">
                <a:solidFill>
                  <a:srgbClr val="A39161"/>
                </a:solidFill>
              </a:defRPr>
            </a:lvl2pPr>
            <a:lvl3pPr marL="0" indent="0">
              <a:spcBef>
                <a:spcPts val="0"/>
              </a:spcBef>
              <a:spcAft>
                <a:spcPts val="800"/>
              </a:spcAft>
              <a:buNone/>
              <a:defRPr sz="2600" b="1">
                <a:solidFill>
                  <a:srgbClr val="A39161"/>
                </a:solidFill>
              </a:defRPr>
            </a:lvl3pPr>
            <a:lvl4pPr marL="0" indent="0">
              <a:spcBef>
                <a:spcPts val="0"/>
              </a:spcBef>
              <a:spcAft>
                <a:spcPts val="800"/>
              </a:spcAft>
              <a:buNone/>
              <a:defRPr sz="2600" b="1">
                <a:solidFill>
                  <a:srgbClr val="A39161"/>
                </a:solidFill>
                <a:latin typeface="Arial" pitchFamily="34" charset="0"/>
                <a:cs typeface="Arial" pitchFamily="34" charset="0"/>
              </a:defRPr>
            </a:lvl4pPr>
            <a:lvl5pPr marL="0" indent="0">
              <a:spcBef>
                <a:spcPts val="0"/>
              </a:spcBef>
              <a:spcAft>
                <a:spcPts val="800"/>
              </a:spcAft>
              <a:buNone/>
              <a:defRPr sz="2600" b="1">
                <a:solidFill>
                  <a:srgbClr val="A39161"/>
                </a:solidFill>
              </a:defRPr>
            </a:lvl5pPr>
            <a:lvl6pPr marL="0" indent="0">
              <a:spcBef>
                <a:spcPts val="0"/>
              </a:spcBef>
              <a:spcAft>
                <a:spcPts val="800"/>
              </a:spcAft>
              <a:buFontTx/>
              <a:buNone/>
              <a:defRPr sz="2600" b="1">
                <a:solidFill>
                  <a:srgbClr val="A39161"/>
                </a:solidFill>
              </a:defRPr>
            </a:lvl6pPr>
            <a:lvl7pPr marL="0" indent="0">
              <a:spcBef>
                <a:spcPts val="0"/>
              </a:spcBef>
              <a:spcAft>
                <a:spcPts val="800"/>
              </a:spcAft>
              <a:buFontTx/>
              <a:buNone/>
              <a:defRPr sz="2600" b="1">
                <a:solidFill>
                  <a:srgbClr val="A39161"/>
                </a:solidFill>
                <a:latin typeface="Arial" pitchFamily="34" charset="0"/>
                <a:cs typeface="Arial" pitchFamily="34" charset="0"/>
              </a:defRPr>
            </a:lvl7pPr>
            <a:lvl8pPr marL="0" indent="0">
              <a:spcBef>
                <a:spcPts val="0"/>
              </a:spcBef>
              <a:spcAft>
                <a:spcPts val="800"/>
              </a:spcAft>
              <a:buFontTx/>
              <a:buNone/>
              <a:defRPr sz="2600" b="1">
                <a:solidFill>
                  <a:srgbClr val="A39161"/>
                </a:solidFill>
              </a:defRPr>
            </a:lvl8pPr>
            <a:lvl9pPr marL="0" indent="0">
              <a:spcBef>
                <a:spcPts val="0"/>
              </a:spcBef>
              <a:spcAft>
                <a:spcPts val="800"/>
              </a:spcAft>
              <a:buFontTx/>
              <a:buNone/>
              <a:defRPr sz="2600" b="1">
                <a:solidFill>
                  <a:srgbClr val="A39161"/>
                </a:solidFill>
              </a:defRPr>
            </a:lvl9pPr>
          </a:lstStyle>
          <a:p>
            <a:pPr lvl="0"/>
            <a:r>
              <a:rPr lang="en-US" noProof="0" smtClean="0"/>
              <a:t>Click to edit Master text styles</a:t>
            </a:r>
          </a:p>
        </p:txBody>
      </p:sp>
      <p:sp>
        <p:nvSpPr>
          <p:cNvPr id="7"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9"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Tree>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hart (created in PowerPoint)">
    <p:spTree>
      <p:nvGrpSpPr>
        <p:cNvPr id="1" name=""/>
        <p:cNvGrpSpPr/>
        <p:nvPr/>
      </p:nvGrpSpPr>
      <p:grpSpPr>
        <a:xfrm>
          <a:off x="0" y="0"/>
          <a:ext cx="0" cy="0"/>
          <a:chOff x="0" y="0"/>
          <a:chExt cx="0" cy="0"/>
        </a:xfrm>
      </p:grpSpPr>
      <p:sp>
        <p:nvSpPr>
          <p:cNvPr id="7" name="Chart Placeholder 6"/>
          <p:cNvSpPr>
            <a:spLocks noGrp="1"/>
          </p:cNvSpPr>
          <p:nvPr>
            <p:ph type="chart" sz="quarter" idx="12"/>
          </p:nvPr>
        </p:nvSpPr>
        <p:spPr>
          <a:xfrm>
            <a:off x="331743" y="1629624"/>
            <a:ext cx="8470490" cy="4395939"/>
          </a:xfrm>
          <a:prstGeom prst="rect">
            <a:avLst/>
          </a:prstGeom>
          <a:ln>
            <a:noFill/>
          </a:ln>
        </p:spPr>
        <p:txBody>
          <a:bodyPr/>
          <a:lstStyle>
            <a:lvl1pPr marL="0" indent="0">
              <a:buNone/>
              <a:defRPr sz="1400">
                <a:solidFill>
                  <a:schemeClr val="tx1"/>
                </a:solidFill>
              </a:defRPr>
            </a:lvl1pPr>
            <a:lvl2pPr marL="0" indent="0">
              <a:spcBef>
                <a:spcPts val="800"/>
              </a:spcBef>
              <a:buFontTx/>
              <a:buNone/>
              <a:defRPr sz="1400"/>
            </a:lvl2pPr>
            <a:lvl3pPr marL="0" indent="0">
              <a:spcBef>
                <a:spcPts val="800"/>
              </a:spcBef>
              <a:buFontTx/>
              <a:buNone/>
              <a:defRPr sz="1400"/>
            </a:lvl3pPr>
            <a:lvl4pPr marL="0" indent="0">
              <a:spcBef>
                <a:spcPts val="800"/>
              </a:spcBef>
              <a:buFontTx/>
              <a:buNone/>
              <a:defRPr sz="1400">
                <a:latin typeface="Arial" pitchFamily="34" charset="0"/>
                <a:cs typeface="Arial" pitchFamily="34" charset="0"/>
              </a:defRPr>
            </a:lvl4pPr>
            <a:lvl5pPr marL="0" indent="0">
              <a:spcBef>
                <a:spcPts val="800"/>
              </a:spcBef>
              <a:buFontTx/>
              <a:buNone/>
              <a:defRPr sz="1400"/>
            </a:lvl5pPr>
            <a:lvl6pPr marL="0" indent="0">
              <a:spcBef>
                <a:spcPts val="800"/>
              </a:spcBef>
              <a:buFontTx/>
              <a:buNone/>
              <a:defRPr sz="1400"/>
            </a:lvl6pPr>
            <a:lvl7pPr marL="0" indent="0">
              <a:spcBef>
                <a:spcPts val="800"/>
              </a:spcBef>
              <a:buFontTx/>
              <a:buNone/>
              <a:defRPr sz="1400"/>
            </a:lvl7pPr>
            <a:lvl8pPr marL="0" indent="0">
              <a:spcBef>
                <a:spcPts val="800"/>
              </a:spcBef>
              <a:buFontTx/>
              <a:buNone/>
              <a:defRPr sz="1400"/>
            </a:lvl8pPr>
            <a:lvl9pPr marL="0" indent="0">
              <a:spcBef>
                <a:spcPts val="800"/>
              </a:spcBef>
              <a:buFontTx/>
              <a:buNone/>
              <a:defRPr sz="1400"/>
            </a:lvl9pPr>
          </a:lstStyle>
          <a:p>
            <a:pPr lvl="0"/>
            <a:r>
              <a:rPr lang="en-GB" noProof="0" dirty="0" smtClean="0"/>
              <a:t>Click icon to add chart</a:t>
            </a:r>
            <a:endParaRPr lang="en-GB" noProof="0" dirty="0"/>
          </a:p>
        </p:txBody>
      </p:sp>
      <p:sp>
        <p:nvSpPr>
          <p:cNvPr id="9" name="Text Placeholder 19"/>
          <p:cNvSpPr>
            <a:spLocks noGrp="1"/>
          </p:cNvSpPr>
          <p:nvPr userDrawn="1">
            <p:ph type="body" sz="quarter" idx="13" hasCustomPrompt="1"/>
          </p:nvPr>
        </p:nvSpPr>
        <p:spPr>
          <a:xfrm>
            <a:off x="360000" y="1314000"/>
            <a:ext cx="8424000" cy="304800"/>
          </a:xfrm>
          <a:prstGeom prst="rect">
            <a:avLst/>
          </a:prstGeom>
        </p:spPr>
        <p:txBody>
          <a:bodyPr/>
          <a:lstStyle>
            <a:lvl1pPr marL="0" indent="0">
              <a:buFontTx/>
              <a:buNone/>
              <a:defRPr sz="2000" b="1">
                <a:solidFill>
                  <a:schemeClr val="tx1"/>
                </a:solidFill>
              </a:defRPr>
            </a:lvl1pPr>
          </a:lstStyle>
          <a:p>
            <a:pPr lvl="0"/>
            <a:r>
              <a:rPr lang="en-GB" noProof="0" dirty="0" smtClean="0"/>
              <a:t>Chart heading 20pt Arial bold</a:t>
            </a:r>
            <a:endParaRPr lang="en-GB" noProof="0" dirty="0"/>
          </a:p>
        </p:txBody>
      </p:sp>
      <p:sp>
        <p:nvSpPr>
          <p:cNvPr id="13" name="Text Placeholder 8"/>
          <p:cNvSpPr>
            <a:spLocks noGrp="1"/>
          </p:cNvSpPr>
          <p:nvPr>
            <p:ph type="body" sz="quarter" idx="14" hasCustomPrompt="1"/>
          </p:nvPr>
        </p:nvSpPr>
        <p:spPr>
          <a:xfrm>
            <a:off x="360000" y="6054401"/>
            <a:ext cx="8424000" cy="170899"/>
          </a:xfrm>
          <a:prstGeom prst="rect">
            <a:avLst/>
          </a:prstGeom>
        </p:spPr>
        <p:txBody>
          <a:bodyPr anchor="b" anchorCtr="0"/>
          <a:lstStyle>
            <a:lvl1pPr>
              <a:buFontTx/>
              <a:buNone/>
              <a:defRPr sz="1200" b="0" i="0">
                <a:solidFill>
                  <a:schemeClr val="tx1"/>
                </a:solidFill>
              </a:defRPr>
            </a:lvl1pPr>
          </a:lstStyle>
          <a:p>
            <a:pPr lvl="0"/>
            <a:r>
              <a:rPr lang="en-GB" noProof="0" dirty="0" smtClean="0"/>
              <a:t>Click to edit source information</a:t>
            </a:r>
            <a:endParaRPr lang="en-GB" noProof="0" dirty="0"/>
          </a:p>
        </p:txBody>
      </p:sp>
      <p:sp>
        <p:nvSpPr>
          <p:cNvPr id="8"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GB" noProof="0" dirty="0" smtClean="0"/>
              <a:t>Click to edit Master title style</a:t>
            </a:r>
            <a:endParaRPr lang="en-GB" noProof="0" dirty="0"/>
          </a:p>
        </p:txBody>
      </p:sp>
      <p:sp>
        <p:nvSpPr>
          <p:cNvPr id="11"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a:p>
        </p:txBody>
      </p:sp>
      <p:sp>
        <p:nvSpPr>
          <p:cNvPr id="12"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Tree>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2 charts (png from Excel)">
    <p:spTree>
      <p:nvGrpSpPr>
        <p:cNvPr id="1" name=""/>
        <p:cNvGrpSpPr/>
        <p:nvPr/>
      </p:nvGrpSpPr>
      <p:grpSpPr>
        <a:xfrm>
          <a:off x="0" y="0"/>
          <a:ext cx="0" cy="0"/>
          <a:chOff x="0" y="0"/>
          <a:chExt cx="0" cy="0"/>
        </a:xfrm>
      </p:grpSpPr>
      <p:sp>
        <p:nvSpPr>
          <p:cNvPr id="28" name="Picture Placeholder 2"/>
          <p:cNvSpPr>
            <a:spLocks noGrp="1"/>
          </p:cNvSpPr>
          <p:nvPr>
            <p:ph type="pic" sz="quarter" idx="15" hasCustomPrompt="1"/>
          </p:nvPr>
        </p:nvSpPr>
        <p:spPr>
          <a:xfrm>
            <a:off x="311317" y="1304926"/>
            <a:ext cx="4277048" cy="2830536"/>
          </a:xfrm>
          <a:prstGeom prst="rect">
            <a:avLst/>
          </a:prstGeom>
        </p:spPr>
        <p:txBody>
          <a:bodyPr/>
          <a:lstStyle>
            <a:lvl1pPr marL="0" indent="0">
              <a:buFontTx/>
              <a:buNone/>
              <a:defRPr sz="900" baseline="0"/>
            </a:lvl1pPr>
            <a:lvl2pPr marL="0" indent="0">
              <a:spcBef>
                <a:spcPts val="800"/>
              </a:spcBef>
              <a:buFontTx/>
              <a:buNone/>
              <a:defRPr sz="900"/>
            </a:lvl2pPr>
            <a:lvl3pPr marL="0" indent="0">
              <a:spcBef>
                <a:spcPts val="800"/>
              </a:spcBef>
              <a:buFontTx/>
              <a:buNone/>
              <a:defRPr sz="900"/>
            </a:lvl3pPr>
            <a:lvl4pPr marL="0" indent="0">
              <a:spcBef>
                <a:spcPts val="800"/>
              </a:spcBef>
              <a:buFontTx/>
              <a:buNone/>
              <a:defRPr sz="900">
                <a:latin typeface="Arial" pitchFamily="34" charset="0"/>
                <a:cs typeface="Arial" pitchFamily="34" charset="0"/>
              </a:defRPr>
            </a:lvl4pPr>
            <a:lvl5pPr marL="0" indent="0">
              <a:spcBef>
                <a:spcPts val="800"/>
              </a:spcBef>
              <a:buFontTx/>
              <a:buNone/>
              <a:defRPr sz="900">
                <a:latin typeface="Arial" pitchFamily="34" charset="0"/>
                <a:cs typeface="Arial" pitchFamily="34" charset="0"/>
              </a:defRPr>
            </a:lvl5pPr>
            <a:lvl6pPr marL="0" indent="0">
              <a:spcBef>
                <a:spcPts val="800"/>
              </a:spcBef>
              <a:buFontTx/>
              <a:buNone/>
              <a:defRPr sz="900">
                <a:latin typeface="Arial" pitchFamily="34" charset="0"/>
                <a:cs typeface="Arial" pitchFamily="34" charset="0"/>
              </a:defRPr>
            </a:lvl6pPr>
            <a:lvl7pPr marL="0" indent="0">
              <a:spcBef>
                <a:spcPts val="800"/>
              </a:spcBef>
              <a:buFontTx/>
              <a:buNone/>
              <a:defRPr sz="900"/>
            </a:lvl7pPr>
            <a:lvl8pPr marL="0" indent="0">
              <a:spcBef>
                <a:spcPts val="800"/>
              </a:spcBef>
              <a:buFontTx/>
              <a:buNone/>
              <a:defRPr sz="900"/>
            </a:lvl8pPr>
            <a:lvl9pPr marL="0" indent="0">
              <a:spcBef>
                <a:spcPts val="800"/>
              </a:spcBef>
              <a:buFontTx/>
              <a:buNone/>
              <a:defRPr sz="900"/>
            </a:lvl9pPr>
          </a:lstStyle>
          <a:p>
            <a:pPr lvl="0"/>
            <a:r>
              <a:rPr lang="en-GB" noProof="0" dirty="0" smtClean="0"/>
              <a:t>‘Paste special’ </a:t>
            </a:r>
            <a:r>
              <a:rPr lang="en-GB" noProof="0" dirty="0" err="1" smtClean="0"/>
              <a:t>png</a:t>
            </a:r>
            <a:r>
              <a:rPr lang="en-GB" noProof="0" dirty="0" smtClean="0"/>
              <a:t> from Excel</a:t>
            </a:r>
            <a:endParaRPr lang="en-GB" noProof="0" dirty="0"/>
          </a:p>
        </p:txBody>
      </p:sp>
      <p:sp>
        <p:nvSpPr>
          <p:cNvPr id="17"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a:p>
        </p:txBody>
      </p:sp>
      <p:sp>
        <p:nvSpPr>
          <p:cNvPr id="18"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
        <p:nvSpPr>
          <p:cNvPr id="10" name="Title Placeholder 1"/>
          <p:cNvSpPr>
            <a:spLocks noGrp="1"/>
          </p:cNvSpPr>
          <p:nvPr>
            <p:ph type="title"/>
          </p:nvPr>
        </p:nvSpPr>
        <p:spPr>
          <a:xfrm>
            <a:off x="342000" y="277200"/>
            <a:ext cx="8445863" cy="403200"/>
          </a:xfrm>
          <a:prstGeom prst="rect">
            <a:avLst/>
          </a:prstGeom>
        </p:spPr>
        <p:txBody>
          <a:bodyPr vert="horz" lIns="0" tIns="0" rIns="0" bIns="0" rtlCol="0" anchor="t" anchorCtr="0">
            <a:noAutofit/>
          </a:bodyPr>
          <a:lstStyle/>
          <a:p>
            <a:r>
              <a:rPr lang="en-GB" noProof="0" smtClean="0"/>
              <a:t>Click to edit Master title style</a:t>
            </a:r>
            <a:endParaRPr lang="en-GB" noProof="0"/>
          </a:p>
        </p:txBody>
      </p:sp>
      <p:sp>
        <p:nvSpPr>
          <p:cNvPr id="7" name="Picture Placeholder 2"/>
          <p:cNvSpPr>
            <a:spLocks noGrp="1"/>
          </p:cNvSpPr>
          <p:nvPr>
            <p:ph type="pic" sz="quarter" idx="18" hasCustomPrompt="1"/>
          </p:nvPr>
        </p:nvSpPr>
        <p:spPr>
          <a:xfrm>
            <a:off x="4615432" y="1304926"/>
            <a:ext cx="4277048" cy="2830536"/>
          </a:xfrm>
          <a:prstGeom prst="rect">
            <a:avLst/>
          </a:prstGeom>
        </p:spPr>
        <p:txBody>
          <a:bodyPr/>
          <a:lstStyle>
            <a:lvl1pPr marL="0" indent="0">
              <a:buFontTx/>
              <a:buNone/>
              <a:defRPr sz="900" baseline="0"/>
            </a:lvl1pPr>
            <a:lvl2pPr marL="0" indent="0">
              <a:spcBef>
                <a:spcPts val="800"/>
              </a:spcBef>
              <a:buFontTx/>
              <a:buNone/>
              <a:defRPr sz="900"/>
            </a:lvl2pPr>
            <a:lvl3pPr marL="0" indent="0">
              <a:spcBef>
                <a:spcPts val="800"/>
              </a:spcBef>
              <a:buFontTx/>
              <a:buNone/>
              <a:defRPr sz="900"/>
            </a:lvl3pPr>
            <a:lvl4pPr marL="0" indent="0">
              <a:spcBef>
                <a:spcPts val="800"/>
              </a:spcBef>
              <a:buFontTx/>
              <a:buNone/>
              <a:defRPr sz="900">
                <a:latin typeface="Arial" pitchFamily="34" charset="0"/>
                <a:cs typeface="Arial" pitchFamily="34" charset="0"/>
              </a:defRPr>
            </a:lvl4pPr>
            <a:lvl5pPr marL="0" indent="0">
              <a:spcBef>
                <a:spcPts val="800"/>
              </a:spcBef>
              <a:buFontTx/>
              <a:buNone/>
              <a:defRPr sz="900">
                <a:latin typeface="Arial" pitchFamily="34" charset="0"/>
                <a:cs typeface="Arial" pitchFamily="34" charset="0"/>
              </a:defRPr>
            </a:lvl5pPr>
            <a:lvl6pPr marL="0" indent="0">
              <a:spcBef>
                <a:spcPts val="800"/>
              </a:spcBef>
              <a:buFontTx/>
              <a:buNone/>
              <a:defRPr sz="900">
                <a:latin typeface="Arial" pitchFamily="34" charset="0"/>
                <a:cs typeface="Arial" pitchFamily="34" charset="0"/>
              </a:defRPr>
            </a:lvl6pPr>
            <a:lvl7pPr marL="0" indent="0">
              <a:spcBef>
                <a:spcPts val="800"/>
              </a:spcBef>
              <a:buFontTx/>
              <a:buNone/>
              <a:defRPr sz="900"/>
            </a:lvl7pPr>
            <a:lvl8pPr marL="0" indent="0">
              <a:spcBef>
                <a:spcPts val="800"/>
              </a:spcBef>
              <a:buFontTx/>
              <a:buNone/>
              <a:defRPr sz="900"/>
            </a:lvl8pPr>
            <a:lvl9pPr marL="0" indent="0">
              <a:spcBef>
                <a:spcPts val="800"/>
              </a:spcBef>
              <a:buFontTx/>
              <a:buNone/>
              <a:defRPr sz="900"/>
            </a:lvl9pPr>
          </a:lstStyle>
          <a:p>
            <a:pPr lvl="0"/>
            <a:r>
              <a:rPr lang="en-GB" noProof="0" dirty="0" smtClean="0"/>
              <a:t>‘Paste special’ </a:t>
            </a:r>
            <a:r>
              <a:rPr lang="en-GB" noProof="0" dirty="0" err="1" smtClean="0"/>
              <a:t>png</a:t>
            </a:r>
            <a:r>
              <a:rPr lang="en-GB" noProof="0" dirty="0" smtClean="0"/>
              <a:t> from Excel</a:t>
            </a:r>
            <a:endParaRPr lang="en-GB" noProof="0" dirty="0"/>
          </a:p>
        </p:txBody>
      </p:sp>
    </p:spTree>
    <p:extLst>
      <p:ext uri="{BB962C8B-B14F-4D97-AF65-F5344CB8AC3E}">
        <p14:creationId xmlns:p14="http://schemas.microsoft.com/office/powerpoint/2010/main" xmlns="" val="2284669405"/>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2 charts (created in PowerPoint)">
    <p:spTree>
      <p:nvGrpSpPr>
        <p:cNvPr id="1" name=""/>
        <p:cNvGrpSpPr/>
        <p:nvPr/>
      </p:nvGrpSpPr>
      <p:grpSpPr>
        <a:xfrm>
          <a:off x="0" y="0"/>
          <a:ext cx="0" cy="0"/>
          <a:chOff x="0" y="0"/>
          <a:chExt cx="0" cy="0"/>
        </a:xfrm>
      </p:grpSpPr>
      <p:sp>
        <p:nvSpPr>
          <p:cNvPr id="16" name="Chart Placeholder 12"/>
          <p:cNvSpPr>
            <a:spLocks noGrp="1"/>
          </p:cNvSpPr>
          <p:nvPr>
            <p:ph type="chart" sz="quarter" idx="17"/>
          </p:nvPr>
        </p:nvSpPr>
        <p:spPr>
          <a:xfrm>
            <a:off x="327034" y="1637683"/>
            <a:ext cx="4145440" cy="4396389"/>
          </a:xfrm>
          <a:prstGeom prst="rect">
            <a:avLst/>
          </a:prstGeom>
        </p:spPr>
        <p:txBody>
          <a:bodyPr/>
          <a:lstStyle>
            <a:lvl1pPr marL="0" indent="0">
              <a:buFontTx/>
              <a:buNone/>
              <a:defRPr sz="700">
                <a:solidFill>
                  <a:schemeClr val="tx1"/>
                </a:solidFill>
              </a:defRPr>
            </a:lvl1pPr>
            <a:lvl2pPr marL="0" indent="0">
              <a:spcBef>
                <a:spcPts val="800"/>
              </a:spcBef>
              <a:buFontTx/>
              <a:buNone/>
              <a:defRPr sz="700"/>
            </a:lvl2pPr>
            <a:lvl3pPr marL="0" indent="0">
              <a:spcBef>
                <a:spcPts val="800"/>
              </a:spcBef>
              <a:buFontTx/>
              <a:buNone/>
              <a:defRPr sz="700"/>
            </a:lvl3pPr>
            <a:lvl4pPr marL="0" indent="0">
              <a:spcBef>
                <a:spcPts val="800"/>
              </a:spcBef>
              <a:buFontTx/>
              <a:buNone/>
              <a:defRPr sz="700">
                <a:latin typeface="Arial" pitchFamily="34" charset="0"/>
                <a:cs typeface="Arial" pitchFamily="34" charset="0"/>
              </a:defRPr>
            </a:lvl4pPr>
            <a:lvl5pPr marL="0" indent="0">
              <a:spcBef>
                <a:spcPts val="800"/>
              </a:spcBef>
              <a:buFontTx/>
              <a:buNone/>
              <a:defRPr sz="700"/>
            </a:lvl5pPr>
            <a:lvl6pPr marL="0" indent="0">
              <a:spcBef>
                <a:spcPts val="800"/>
              </a:spcBef>
              <a:buFontTx/>
              <a:buNone/>
              <a:defRPr sz="700"/>
            </a:lvl6pPr>
            <a:lvl7pPr marL="0" indent="0">
              <a:spcBef>
                <a:spcPts val="800"/>
              </a:spcBef>
              <a:buFontTx/>
              <a:buNone/>
              <a:defRPr sz="700"/>
            </a:lvl7pPr>
            <a:lvl8pPr marL="0" indent="0">
              <a:spcBef>
                <a:spcPts val="800"/>
              </a:spcBef>
              <a:buFontTx/>
              <a:buNone/>
              <a:defRPr sz="700"/>
            </a:lvl8pPr>
            <a:lvl9pPr marL="0" indent="0">
              <a:spcBef>
                <a:spcPts val="800"/>
              </a:spcBef>
              <a:buFontTx/>
              <a:buNone/>
              <a:defRPr sz="700"/>
            </a:lvl9pPr>
          </a:lstStyle>
          <a:p>
            <a:pPr lvl="0"/>
            <a:r>
              <a:rPr lang="en-GB" noProof="0" dirty="0" smtClean="0"/>
              <a:t>Click icon to add chart</a:t>
            </a:r>
            <a:endParaRPr lang="en-GB" noProof="0" dirty="0"/>
          </a:p>
        </p:txBody>
      </p:sp>
      <p:sp>
        <p:nvSpPr>
          <p:cNvPr id="13" name="Text Placeholder 19"/>
          <p:cNvSpPr>
            <a:spLocks noGrp="1"/>
          </p:cNvSpPr>
          <p:nvPr>
            <p:ph type="body" sz="quarter" idx="13" hasCustomPrompt="1"/>
          </p:nvPr>
        </p:nvSpPr>
        <p:spPr>
          <a:xfrm>
            <a:off x="360000" y="1314000"/>
            <a:ext cx="4122000" cy="304800"/>
          </a:xfrm>
          <a:prstGeom prst="rect">
            <a:avLst/>
          </a:prstGeom>
        </p:spPr>
        <p:txBody>
          <a:bodyPr/>
          <a:lstStyle>
            <a:lvl1pPr marL="0" indent="0">
              <a:buFontTx/>
              <a:buNone/>
              <a:defRPr sz="2000" b="1">
                <a:solidFill>
                  <a:schemeClr val="tx1"/>
                </a:solidFill>
              </a:defRPr>
            </a:lvl1pPr>
          </a:lstStyle>
          <a:p>
            <a:r>
              <a:rPr lang="en-GB" noProof="0" dirty="0" smtClean="0"/>
              <a:t>Chart heading 20pt Arial bold</a:t>
            </a:r>
          </a:p>
        </p:txBody>
      </p:sp>
      <p:sp>
        <p:nvSpPr>
          <p:cNvPr id="14" name="Text Placeholder 19"/>
          <p:cNvSpPr>
            <a:spLocks noGrp="1"/>
          </p:cNvSpPr>
          <p:nvPr>
            <p:ph type="body" sz="quarter" idx="19" hasCustomPrompt="1"/>
          </p:nvPr>
        </p:nvSpPr>
        <p:spPr>
          <a:xfrm>
            <a:off x="4662000" y="1314000"/>
            <a:ext cx="4122000" cy="304800"/>
          </a:xfrm>
          <a:prstGeom prst="rect">
            <a:avLst/>
          </a:prstGeom>
        </p:spPr>
        <p:txBody>
          <a:bodyPr/>
          <a:lstStyle>
            <a:lvl1pPr marL="0" indent="0">
              <a:buFontTx/>
              <a:buNone/>
              <a:defRPr sz="2000" b="1">
                <a:solidFill>
                  <a:schemeClr val="tx1"/>
                </a:solidFill>
              </a:defRPr>
            </a:lvl1pPr>
          </a:lstStyle>
          <a:p>
            <a:r>
              <a:rPr lang="en-GB" noProof="0" dirty="0" smtClean="0"/>
              <a:t>Chart heading 20pt Arial bold</a:t>
            </a:r>
          </a:p>
        </p:txBody>
      </p:sp>
      <p:sp>
        <p:nvSpPr>
          <p:cNvPr id="9"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GB" noProof="0" smtClean="0"/>
              <a:t>Click to edit Master title style</a:t>
            </a:r>
            <a:endParaRPr lang="en-GB" noProof="0"/>
          </a:p>
        </p:txBody>
      </p:sp>
      <p:sp>
        <p:nvSpPr>
          <p:cNvPr id="11"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a:p>
        </p:txBody>
      </p:sp>
      <p:sp>
        <p:nvSpPr>
          <p:cNvPr id="15"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
        <p:nvSpPr>
          <p:cNvPr id="17" name="Text Placeholder 8"/>
          <p:cNvSpPr>
            <a:spLocks noGrp="1"/>
          </p:cNvSpPr>
          <p:nvPr>
            <p:ph type="body" sz="quarter" idx="14" hasCustomPrompt="1"/>
          </p:nvPr>
        </p:nvSpPr>
        <p:spPr>
          <a:xfrm>
            <a:off x="360000" y="6054401"/>
            <a:ext cx="4122000" cy="170899"/>
          </a:xfrm>
          <a:prstGeom prst="rect">
            <a:avLst/>
          </a:prstGeom>
        </p:spPr>
        <p:txBody>
          <a:bodyPr anchor="b" anchorCtr="0"/>
          <a:lstStyle>
            <a:lvl1pPr>
              <a:buFontTx/>
              <a:buNone/>
              <a:defRPr sz="1200" b="0" i="0">
                <a:solidFill>
                  <a:schemeClr val="tx1"/>
                </a:solidFill>
              </a:defRPr>
            </a:lvl1pPr>
          </a:lstStyle>
          <a:p>
            <a:pPr lvl="0"/>
            <a:r>
              <a:rPr lang="en-GB" noProof="0" dirty="0" smtClean="0"/>
              <a:t>Click to edit source information</a:t>
            </a:r>
            <a:endParaRPr lang="en-GB" noProof="0" dirty="0"/>
          </a:p>
        </p:txBody>
      </p:sp>
      <p:sp>
        <p:nvSpPr>
          <p:cNvPr id="19" name="Text Placeholder 8"/>
          <p:cNvSpPr>
            <a:spLocks noGrp="1"/>
          </p:cNvSpPr>
          <p:nvPr>
            <p:ph type="body" sz="quarter" idx="20" hasCustomPrompt="1"/>
          </p:nvPr>
        </p:nvSpPr>
        <p:spPr>
          <a:xfrm>
            <a:off x="4662116" y="6054401"/>
            <a:ext cx="4122000" cy="170899"/>
          </a:xfrm>
          <a:prstGeom prst="rect">
            <a:avLst/>
          </a:prstGeom>
        </p:spPr>
        <p:txBody>
          <a:bodyPr anchor="b" anchorCtr="0"/>
          <a:lstStyle>
            <a:lvl1pPr>
              <a:buFontTx/>
              <a:buNone/>
              <a:defRPr sz="1200" b="0" i="0">
                <a:solidFill>
                  <a:schemeClr val="tx1"/>
                </a:solidFill>
              </a:defRPr>
            </a:lvl1pPr>
          </a:lstStyle>
          <a:p>
            <a:pPr lvl="0"/>
            <a:r>
              <a:rPr lang="en-GB" noProof="0" dirty="0" smtClean="0"/>
              <a:t>Click to edit source information</a:t>
            </a:r>
            <a:endParaRPr lang="en-GB" noProof="0" dirty="0"/>
          </a:p>
        </p:txBody>
      </p:sp>
      <p:sp>
        <p:nvSpPr>
          <p:cNvPr id="20" name="Chart Placeholder 12"/>
          <p:cNvSpPr>
            <a:spLocks noGrp="1"/>
          </p:cNvSpPr>
          <p:nvPr>
            <p:ph type="chart" sz="quarter" idx="21"/>
          </p:nvPr>
        </p:nvSpPr>
        <p:spPr>
          <a:xfrm>
            <a:off x="4638560" y="1637683"/>
            <a:ext cx="4145440" cy="4396389"/>
          </a:xfrm>
          <a:prstGeom prst="rect">
            <a:avLst/>
          </a:prstGeom>
        </p:spPr>
        <p:txBody>
          <a:bodyPr/>
          <a:lstStyle>
            <a:lvl1pPr marL="0" indent="0">
              <a:buFontTx/>
              <a:buNone/>
              <a:defRPr sz="700">
                <a:solidFill>
                  <a:schemeClr val="tx1"/>
                </a:solidFill>
              </a:defRPr>
            </a:lvl1pPr>
            <a:lvl2pPr marL="0" indent="0">
              <a:spcBef>
                <a:spcPts val="800"/>
              </a:spcBef>
              <a:buFontTx/>
              <a:buNone/>
              <a:defRPr sz="700"/>
            </a:lvl2pPr>
            <a:lvl3pPr marL="0" indent="0">
              <a:spcBef>
                <a:spcPts val="800"/>
              </a:spcBef>
              <a:buFontTx/>
              <a:buNone/>
              <a:defRPr sz="700"/>
            </a:lvl3pPr>
            <a:lvl4pPr marL="0" indent="0">
              <a:spcBef>
                <a:spcPts val="800"/>
              </a:spcBef>
              <a:buFontTx/>
              <a:buNone/>
              <a:defRPr sz="700">
                <a:latin typeface="Arial" pitchFamily="34" charset="0"/>
                <a:cs typeface="Arial" pitchFamily="34" charset="0"/>
              </a:defRPr>
            </a:lvl4pPr>
            <a:lvl5pPr marL="0" indent="0">
              <a:spcBef>
                <a:spcPts val="800"/>
              </a:spcBef>
              <a:buFontTx/>
              <a:buNone/>
              <a:defRPr sz="700">
                <a:latin typeface="Arial" pitchFamily="34" charset="0"/>
                <a:cs typeface="Arial" pitchFamily="34" charset="0"/>
              </a:defRPr>
            </a:lvl5pPr>
            <a:lvl6pPr marL="0" indent="0">
              <a:spcBef>
                <a:spcPts val="800"/>
              </a:spcBef>
              <a:buFontTx/>
              <a:buNone/>
              <a:defRPr sz="700"/>
            </a:lvl6pPr>
            <a:lvl7pPr marL="0" indent="0">
              <a:spcBef>
                <a:spcPts val="800"/>
              </a:spcBef>
              <a:buFontTx/>
              <a:buNone/>
              <a:defRPr sz="700"/>
            </a:lvl7pPr>
            <a:lvl8pPr marL="0" indent="0">
              <a:spcBef>
                <a:spcPts val="800"/>
              </a:spcBef>
              <a:buFontTx/>
              <a:buNone/>
              <a:defRPr sz="700"/>
            </a:lvl8pPr>
            <a:lvl9pPr marL="0" indent="0">
              <a:spcBef>
                <a:spcPts val="800"/>
              </a:spcBef>
              <a:buFontTx/>
              <a:buNone/>
              <a:defRPr sz="700"/>
            </a:lvl9pPr>
          </a:lstStyle>
          <a:p>
            <a:pPr lvl="0"/>
            <a:r>
              <a:rPr lang="en-GB" noProof="0" dirty="0" smtClean="0"/>
              <a:t>Click icon to add chart</a:t>
            </a:r>
            <a:endParaRPr lang="en-GB" noProof="0" dirty="0"/>
          </a:p>
        </p:txBody>
      </p:sp>
    </p:spTree>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4 charts (png from Excel)">
    <p:spTree>
      <p:nvGrpSpPr>
        <p:cNvPr id="1" name=""/>
        <p:cNvGrpSpPr/>
        <p:nvPr/>
      </p:nvGrpSpPr>
      <p:grpSpPr>
        <a:xfrm>
          <a:off x="0" y="0"/>
          <a:ext cx="0" cy="0"/>
          <a:chOff x="0" y="0"/>
          <a:chExt cx="0" cy="0"/>
        </a:xfrm>
      </p:grpSpPr>
      <p:sp>
        <p:nvSpPr>
          <p:cNvPr id="17"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a:p>
        </p:txBody>
      </p:sp>
      <p:sp>
        <p:nvSpPr>
          <p:cNvPr id="18"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
        <p:nvSpPr>
          <p:cNvPr id="10"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GB" noProof="0" dirty="0" smtClean="0"/>
              <a:t>Click to edit Master title style</a:t>
            </a:r>
            <a:endParaRPr lang="en-GB" noProof="0" dirty="0"/>
          </a:p>
        </p:txBody>
      </p:sp>
      <p:cxnSp>
        <p:nvCxnSpPr>
          <p:cNvPr id="9" name="Straight Connector 8"/>
          <p:cNvCxnSpPr/>
          <p:nvPr userDrawn="1"/>
        </p:nvCxnSpPr>
        <p:spPr>
          <a:xfrm>
            <a:off x="360000" y="3760465"/>
            <a:ext cx="8424000" cy="0"/>
          </a:xfrm>
          <a:prstGeom prst="line">
            <a:avLst/>
          </a:prstGeom>
          <a:ln w="9525" cap="rnd">
            <a:solidFill>
              <a:schemeClr val="bg1">
                <a:lumMod val="50000"/>
              </a:schemeClr>
            </a:solidFill>
            <a:prstDash val="sysDot"/>
          </a:ln>
          <a:effectLst/>
        </p:spPr>
        <p:style>
          <a:lnRef idx="2">
            <a:schemeClr val="accent1"/>
          </a:lnRef>
          <a:fillRef idx="0">
            <a:schemeClr val="accent1"/>
          </a:fillRef>
          <a:effectRef idx="1">
            <a:schemeClr val="accent1"/>
          </a:effectRef>
          <a:fontRef idx="minor">
            <a:schemeClr val="tx1"/>
          </a:fontRef>
        </p:style>
      </p:cxnSp>
      <p:sp>
        <p:nvSpPr>
          <p:cNvPr id="12" name="Picture Placeholder 2"/>
          <p:cNvSpPr>
            <a:spLocks noGrp="1"/>
          </p:cNvSpPr>
          <p:nvPr>
            <p:ph type="pic" sz="quarter" idx="19" hasCustomPrompt="1"/>
          </p:nvPr>
        </p:nvSpPr>
        <p:spPr>
          <a:xfrm>
            <a:off x="316213" y="1306679"/>
            <a:ext cx="3684420" cy="2431156"/>
          </a:xfrm>
          <a:prstGeom prst="rect">
            <a:avLst/>
          </a:prstGeom>
        </p:spPr>
        <p:txBody>
          <a:bodyPr/>
          <a:lstStyle>
            <a:lvl1pPr marL="0" indent="0">
              <a:buFontTx/>
              <a:buNone/>
              <a:defRPr sz="900" baseline="0"/>
            </a:lvl1pPr>
            <a:lvl2pPr marL="0" indent="0">
              <a:spcBef>
                <a:spcPts val="800"/>
              </a:spcBef>
              <a:buFontTx/>
              <a:buNone/>
              <a:defRPr sz="900"/>
            </a:lvl2pPr>
            <a:lvl3pPr marL="0" indent="0">
              <a:spcBef>
                <a:spcPts val="800"/>
              </a:spcBef>
              <a:buFontTx/>
              <a:buNone/>
              <a:defRPr sz="900"/>
            </a:lvl3pPr>
            <a:lvl4pPr marL="0" indent="0">
              <a:spcBef>
                <a:spcPts val="800"/>
              </a:spcBef>
              <a:buFontTx/>
              <a:buNone/>
              <a:defRPr sz="900">
                <a:latin typeface="Arial" pitchFamily="34" charset="0"/>
                <a:cs typeface="Arial" pitchFamily="34" charset="0"/>
              </a:defRPr>
            </a:lvl4pPr>
            <a:lvl5pPr marL="0" indent="0">
              <a:spcBef>
                <a:spcPts val="800"/>
              </a:spcBef>
              <a:buFontTx/>
              <a:buNone/>
              <a:defRPr sz="900"/>
            </a:lvl5pPr>
            <a:lvl6pPr marL="0" indent="0">
              <a:spcBef>
                <a:spcPts val="800"/>
              </a:spcBef>
              <a:buFontTx/>
              <a:buNone/>
              <a:defRPr sz="900"/>
            </a:lvl6pPr>
            <a:lvl7pPr marL="0" indent="0">
              <a:spcBef>
                <a:spcPts val="800"/>
              </a:spcBef>
              <a:buFontTx/>
              <a:buNone/>
              <a:defRPr sz="900"/>
            </a:lvl7pPr>
            <a:lvl8pPr marL="0" indent="0">
              <a:spcBef>
                <a:spcPts val="800"/>
              </a:spcBef>
              <a:buFontTx/>
              <a:buNone/>
              <a:defRPr sz="900"/>
            </a:lvl8pPr>
            <a:lvl9pPr marL="0" indent="0">
              <a:spcBef>
                <a:spcPts val="800"/>
              </a:spcBef>
              <a:buFontTx/>
              <a:buNone/>
              <a:defRPr sz="900"/>
            </a:lvl9pPr>
          </a:lstStyle>
          <a:p>
            <a:pPr lvl="0"/>
            <a:r>
              <a:rPr lang="en-GB" noProof="0" dirty="0" smtClean="0"/>
              <a:t>‘Paste special’ </a:t>
            </a:r>
            <a:r>
              <a:rPr lang="en-GB" noProof="0" dirty="0" err="1" smtClean="0"/>
              <a:t>png</a:t>
            </a:r>
            <a:r>
              <a:rPr lang="en-GB" noProof="0" dirty="0" smtClean="0"/>
              <a:t> from Excel</a:t>
            </a:r>
            <a:endParaRPr lang="en-GB" noProof="0" dirty="0"/>
          </a:p>
        </p:txBody>
      </p:sp>
      <p:sp>
        <p:nvSpPr>
          <p:cNvPr id="13" name="Picture Placeholder 2"/>
          <p:cNvSpPr>
            <a:spLocks noGrp="1"/>
          </p:cNvSpPr>
          <p:nvPr>
            <p:ph type="pic" sz="quarter" idx="20" hasCustomPrompt="1"/>
          </p:nvPr>
        </p:nvSpPr>
        <p:spPr>
          <a:xfrm>
            <a:off x="4615433" y="1306679"/>
            <a:ext cx="3684420" cy="2431156"/>
          </a:xfrm>
          <a:prstGeom prst="rect">
            <a:avLst/>
          </a:prstGeom>
        </p:spPr>
        <p:txBody>
          <a:bodyPr/>
          <a:lstStyle>
            <a:lvl1pPr marL="0" indent="0">
              <a:buFontTx/>
              <a:buNone/>
              <a:defRPr sz="900" baseline="0"/>
            </a:lvl1pPr>
            <a:lvl2pPr marL="0" indent="0">
              <a:spcBef>
                <a:spcPts val="800"/>
              </a:spcBef>
              <a:buFontTx/>
              <a:buNone/>
              <a:defRPr sz="900"/>
            </a:lvl2pPr>
            <a:lvl3pPr marL="0" indent="0">
              <a:spcBef>
                <a:spcPts val="800"/>
              </a:spcBef>
              <a:buFontTx/>
              <a:buNone/>
              <a:defRPr sz="900"/>
            </a:lvl3pPr>
            <a:lvl4pPr marL="0" indent="0">
              <a:spcBef>
                <a:spcPts val="800"/>
              </a:spcBef>
              <a:buFontTx/>
              <a:buNone/>
              <a:defRPr sz="900">
                <a:latin typeface="Arial" pitchFamily="34" charset="0"/>
                <a:cs typeface="Arial" pitchFamily="34" charset="0"/>
              </a:defRPr>
            </a:lvl4pPr>
            <a:lvl5pPr marL="0" indent="0">
              <a:spcBef>
                <a:spcPts val="800"/>
              </a:spcBef>
              <a:buFontTx/>
              <a:buNone/>
              <a:defRPr sz="900"/>
            </a:lvl5pPr>
            <a:lvl6pPr marL="0" indent="0">
              <a:spcBef>
                <a:spcPts val="800"/>
              </a:spcBef>
              <a:buFontTx/>
              <a:buNone/>
              <a:defRPr sz="900"/>
            </a:lvl6pPr>
            <a:lvl7pPr marL="0" indent="0">
              <a:spcBef>
                <a:spcPts val="800"/>
              </a:spcBef>
              <a:buFontTx/>
              <a:buNone/>
              <a:defRPr sz="900"/>
            </a:lvl7pPr>
            <a:lvl8pPr marL="0" indent="0">
              <a:spcBef>
                <a:spcPts val="800"/>
              </a:spcBef>
              <a:buFontTx/>
              <a:buNone/>
              <a:defRPr sz="900"/>
            </a:lvl8pPr>
            <a:lvl9pPr marL="0" indent="0">
              <a:spcBef>
                <a:spcPts val="800"/>
              </a:spcBef>
              <a:buFontTx/>
              <a:buNone/>
              <a:defRPr sz="900"/>
            </a:lvl9pPr>
          </a:lstStyle>
          <a:p>
            <a:pPr lvl="0"/>
            <a:r>
              <a:rPr lang="en-GB" noProof="0" dirty="0" smtClean="0"/>
              <a:t>‘Paste special’ </a:t>
            </a:r>
            <a:r>
              <a:rPr lang="en-GB" noProof="0" dirty="0" err="1" smtClean="0"/>
              <a:t>png</a:t>
            </a:r>
            <a:r>
              <a:rPr lang="en-GB" noProof="0" dirty="0" smtClean="0"/>
              <a:t> from Excel</a:t>
            </a:r>
            <a:endParaRPr lang="en-GB" noProof="0" dirty="0"/>
          </a:p>
        </p:txBody>
      </p:sp>
      <p:sp>
        <p:nvSpPr>
          <p:cNvPr id="16" name="Picture Placeholder 2"/>
          <p:cNvSpPr>
            <a:spLocks noGrp="1"/>
          </p:cNvSpPr>
          <p:nvPr>
            <p:ph type="pic" sz="quarter" idx="21" hasCustomPrompt="1"/>
          </p:nvPr>
        </p:nvSpPr>
        <p:spPr>
          <a:xfrm>
            <a:off x="316213" y="3828646"/>
            <a:ext cx="3684420" cy="2431156"/>
          </a:xfrm>
          <a:prstGeom prst="rect">
            <a:avLst/>
          </a:prstGeom>
        </p:spPr>
        <p:txBody>
          <a:bodyPr/>
          <a:lstStyle>
            <a:lvl1pPr marL="0" indent="0">
              <a:buFontTx/>
              <a:buNone/>
              <a:defRPr sz="900" baseline="0"/>
            </a:lvl1pPr>
            <a:lvl2pPr marL="0" indent="0">
              <a:spcBef>
                <a:spcPts val="800"/>
              </a:spcBef>
              <a:buFontTx/>
              <a:buNone/>
              <a:defRPr sz="900"/>
            </a:lvl2pPr>
            <a:lvl3pPr marL="0" indent="0">
              <a:spcBef>
                <a:spcPts val="800"/>
              </a:spcBef>
              <a:buFontTx/>
              <a:buNone/>
              <a:defRPr sz="900"/>
            </a:lvl3pPr>
            <a:lvl4pPr marL="0" indent="0">
              <a:spcBef>
                <a:spcPts val="800"/>
              </a:spcBef>
              <a:buFontTx/>
              <a:buNone/>
              <a:defRPr sz="900">
                <a:latin typeface="Arial" pitchFamily="34" charset="0"/>
                <a:cs typeface="Arial" pitchFamily="34" charset="0"/>
              </a:defRPr>
            </a:lvl4pPr>
            <a:lvl5pPr marL="0" indent="0">
              <a:spcBef>
                <a:spcPts val="800"/>
              </a:spcBef>
              <a:buFontTx/>
              <a:buNone/>
              <a:defRPr sz="900"/>
            </a:lvl5pPr>
            <a:lvl6pPr marL="0" indent="0">
              <a:spcBef>
                <a:spcPts val="800"/>
              </a:spcBef>
              <a:buFontTx/>
              <a:buNone/>
              <a:defRPr sz="900"/>
            </a:lvl6pPr>
            <a:lvl7pPr marL="0" indent="0">
              <a:spcBef>
                <a:spcPts val="800"/>
              </a:spcBef>
              <a:buFontTx/>
              <a:buNone/>
              <a:defRPr sz="900"/>
            </a:lvl7pPr>
            <a:lvl8pPr marL="0" indent="0">
              <a:spcBef>
                <a:spcPts val="800"/>
              </a:spcBef>
              <a:buFontTx/>
              <a:buNone/>
              <a:defRPr sz="900"/>
            </a:lvl8pPr>
            <a:lvl9pPr marL="0" indent="0">
              <a:spcBef>
                <a:spcPts val="800"/>
              </a:spcBef>
              <a:buFontTx/>
              <a:buNone/>
              <a:defRPr sz="900"/>
            </a:lvl9pPr>
          </a:lstStyle>
          <a:p>
            <a:pPr lvl="0"/>
            <a:r>
              <a:rPr lang="en-GB" noProof="0" dirty="0" smtClean="0"/>
              <a:t>‘Paste special’ </a:t>
            </a:r>
            <a:r>
              <a:rPr lang="en-GB" noProof="0" dirty="0" err="1" smtClean="0"/>
              <a:t>png</a:t>
            </a:r>
            <a:r>
              <a:rPr lang="en-GB" noProof="0" dirty="0" smtClean="0"/>
              <a:t> from Excel</a:t>
            </a:r>
            <a:endParaRPr lang="en-GB" noProof="0" dirty="0"/>
          </a:p>
        </p:txBody>
      </p:sp>
      <p:sp>
        <p:nvSpPr>
          <p:cNvPr id="19" name="Picture Placeholder 2"/>
          <p:cNvSpPr>
            <a:spLocks noGrp="1"/>
          </p:cNvSpPr>
          <p:nvPr>
            <p:ph type="pic" sz="quarter" idx="22" hasCustomPrompt="1"/>
          </p:nvPr>
        </p:nvSpPr>
        <p:spPr>
          <a:xfrm>
            <a:off x="4615433" y="3828646"/>
            <a:ext cx="3684420" cy="2431156"/>
          </a:xfrm>
          <a:prstGeom prst="rect">
            <a:avLst/>
          </a:prstGeom>
        </p:spPr>
        <p:txBody>
          <a:bodyPr/>
          <a:lstStyle>
            <a:lvl1pPr marL="0" indent="0">
              <a:buFontTx/>
              <a:buNone/>
              <a:defRPr sz="900" baseline="0"/>
            </a:lvl1pPr>
            <a:lvl2pPr marL="0" indent="0">
              <a:spcBef>
                <a:spcPts val="800"/>
              </a:spcBef>
              <a:buFontTx/>
              <a:buNone/>
              <a:defRPr sz="900"/>
            </a:lvl2pPr>
            <a:lvl3pPr marL="0" indent="0">
              <a:spcBef>
                <a:spcPts val="800"/>
              </a:spcBef>
              <a:buFontTx/>
              <a:buNone/>
              <a:defRPr sz="900"/>
            </a:lvl3pPr>
            <a:lvl4pPr marL="0" indent="0">
              <a:spcBef>
                <a:spcPts val="800"/>
              </a:spcBef>
              <a:buFontTx/>
              <a:buNone/>
              <a:defRPr sz="900">
                <a:latin typeface="Arial" pitchFamily="34" charset="0"/>
                <a:cs typeface="Arial" pitchFamily="34" charset="0"/>
              </a:defRPr>
            </a:lvl4pPr>
            <a:lvl5pPr marL="0" indent="0">
              <a:spcBef>
                <a:spcPts val="800"/>
              </a:spcBef>
              <a:buFontTx/>
              <a:buNone/>
              <a:defRPr sz="900"/>
            </a:lvl5pPr>
            <a:lvl6pPr marL="0" indent="0">
              <a:spcBef>
                <a:spcPts val="800"/>
              </a:spcBef>
              <a:buFontTx/>
              <a:buNone/>
              <a:defRPr sz="900"/>
            </a:lvl6pPr>
            <a:lvl7pPr marL="0" indent="0">
              <a:spcBef>
                <a:spcPts val="800"/>
              </a:spcBef>
              <a:buFontTx/>
              <a:buNone/>
              <a:defRPr sz="900"/>
            </a:lvl7pPr>
            <a:lvl8pPr marL="0" indent="0">
              <a:spcBef>
                <a:spcPts val="800"/>
              </a:spcBef>
              <a:buFontTx/>
              <a:buNone/>
              <a:defRPr sz="900"/>
            </a:lvl8pPr>
            <a:lvl9pPr marL="0" indent="0">
              <a:spcBef>
                <a:spcPts val="800"/>
              </a:spcBef>
              <a:buFontTx/>
              <a:buNone/>
              <a:defRPr sz="900"/>
            </a:lvl9pPr>
          </a:lstStyle>
          <a:p>
            <a:pPr lvl="0"/>
            <a:r>
              <a:rPr lang="en-GB" noProof="0" dirty="0" smtClean="0"/>
              <a:t>‘Paste special’ </a:t>
            </a:r>
            <a:r>
              <a:rPr lang="en-GB" noProof="0" dirty="0" err="1" smtClean="0"/>
              <a:t>png</a:t>
            </a:r>
            <a:r>
              <a:rPr lang="en-GB" noProof="0" dirty="0" smtClean="0"/>
              <a:t> from Excel</a:t>
            </a:r>
            <a:endParaRPr lang="en-GB" noProof="0" dirty="0"/>
          </a:p>
        </p:txBody>
      </p:sp>
    </p:spTree>
    <p:extLst>
      <p:ext uri="{BB962C8B-B14F-4D97-AF65-F5344CB8AC3E}">
        <p14:creationId xmlns:p14="http://schemas.microsoft.com/office/powerpoint/2010/main" xmlns="" val="2284669405"/>
      </p:ext>
    </p:extLst>
  </p:cSld>
  <p:clrMapOvr>
    <a:masterClrMapping/>
  </p:clrMapOvr>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Flow charts and diagrams">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340949" y="277200"/>
            <a:ext cx="8442000" cy="403200"/>
          </a:xfrm>
          <a:prstGeom prst="rect">
            <a:avLst/>
          </a:prstGeom>
        </p:spPr>
        <p:txBody>
          <a:bodyPr vert="horz" lIns="0" tIns="0" rIns="0" bIns="0" rtlCol="0" anchor="t" anchorCtr="0">
            <a:noAutofit/>
          </a:bodyPr>
          <a:lstStyle/>
          <a:p>
            <a:r>
              <a:rPr lang="en-GB" noProof="0" smtClean="0"/>
              <a:t>Click to edit Master title style</a:t>
            </a:r>
            <a:endParaRPr lang="en-GB" noProof="0"/>
          </a:p>
        </p:txBody>
      </p:sp>
      <p:sp>
        <p:nvSpPr>
          <p:cNvPr id="7"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a:p>
        </p:txBody>
      </p:sp>
      <p:sp>
        <p:nvSpPr>
          <p:cNvPr id="8"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Tree>
  </p:cSld>
  <p:clrMapOvr>
    <a:masterClrMapping/>
  </p:clrMapOvr>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Tex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smtClean="0"/>
              <a:t>World Gold Council  | The Case for Gold in the LCR |  </a:t>
            </a:r>
            <a:endParaRPr lang="en-GB" dirty="0"/>
          </a:p>
        </p:txBody>
      </p:sp>
      <p:sp>
        <p:nvSpPr>
          <p:cNvPr id="3" name="Text Placeholder 2"/>
          <p:cNvSpPr>
            <a:spLocks noGrp="1"/>
          </p:cNvSpPr>
          <p:nvPr>
            <p:ph type="body" sz="quarter" idx="10"/>
          </p:nvPr>
        </p:nvSpPr>
        <p:spPr>
          <a:xfrm>
            <a:off x="360000" y="1314000"/>
            <a:ext cx="8424000" cy="4716000"/>
          </a:xfrm>
        </p:spPr>
        <p:txBody>
          <a:bodyPr/>
          <a:lstStyle>
            <a:lvl1pPr>
              <a:tabLst>
                <a:tab pos="180000" algn="l"/>
                <a:tab pos="360000" algn="l"/>
                <a:tab pos="540000" algn="l"/>
              </a:tabLst>
              <a:defRPr/>
            </a:lvl1pPr>
            <a:lvl2pPr>
              <a:tabLst/>
              <a:defRPr/>
            </a:lvl2pPr>
            <a:lvl3pPr>
              <a:tabLst/>
              <a:defRPr/>
            </a:lvl3pPr>
            <a:lvl4pPr>
              <a:tabLst/>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Table">
    <p:bg>
      <p:bgPr>
        <a:solidFill>
          <a:schemeClr val="bg1"/>
        </a:solidFill>
        <a:effectLst/>
      </p:bgPr>
    </p:bg>
    <p:spTree>
      <p:nvGrpSpPr>
        <p:cNvPr id="1" name=""/>
        <p:cNvGrpSpPr/>
        <p:nvPr/>
      </p:nvGrpSpPr>
      <p:grpSpPr>
        <a:xfrm>
          <a:off x="0" y="0"/>
          <a:ext cx="0" cy="0"/>
          <a:chOff x="0" y="0"/>
          <a:chExt cx="0" cy="0"/>
        </a:xfrm>
      </p:grpSpPr>
      <p:sp>
        <p:nvSpPr>
          <p:cNvPr id="8" name="Table Placeholder 7"/>
          <p:cNvSpPr>
            <a:spLocks noGrp="1"/>
          </p:cNvSpPr>
          <p:nvPr>
            <p:ph type="tbl" sz="quarter" idx="12"/>
          </p:nvPr>
        </p:nvSpPr>
        <p:spPr>
          <a:xfrm>
            <a:off x="360000" y="1368000"/>
            <a:ext cx="8424000" cy="4662000"/>
          </a:xfrm>
        </p:spPr>
        <p:txBody>
          <a:bodyPr/>
          <a:lstStyle>
            <a:lvl1pPr marL="0" indent="0">
              <a:buFont typeface="Arial" pitchFamily="34" charset="0"/>
              <a:buNone/>
              <a:defRPr sz="1800">
                <a:solidFill>
                  <a:schemeClr val="tx1"/>
                </a:solidFill>
              </a:defRPr>
            </a:lvl1pPr>
            <a:lvl2pPr marL="0" indent="0">
              <a:spcBef>
                <a:spcPts val="800"/>
              </a:spcBef>
              <a:buFontTx/>
              <a:buNone/>
              <a:defRPr sz="1800"/>
            </a:lvl2pPr>
            <a:lvl3pPr marL="0" indent="0">
              <a:spcBef>
                <a:spcPts val="800"/>
              </a:spcBef>
              <a:buFontTx/>
              <a:buNone/>
              <a:defRPr sz="1800"/>
            </a:lvl3pPr>
            <a:lvl4pPr marL="0" indent="0">
              <a:spcBef>
                <a:spcPts val="800"/>
              </a:spcBef>
              <a:buFontTx/>
              <a:buNone/>
              <a:defRPr sz="1800">
                <a:latin typeface="Arial" pitchFamily="34" charset="0"/>
                <a:cs typeface="Arial" pitchFamily="34" charset="0"/>
              </a:defRPr>
            </a:lvl4pPr>
            <a:lvl5pPr marL="0" indent="0">
              <a:spcBef>
                <a:spcPts val="800"/>
              </a:spcBef>
              <a:buFontTx/>
              <a:buNone/>
              <a:defRPr sz="1800">
                <a:latin typeface="Arial" pitchFamily="34" charset="0"/>
                <a:cs typeface="Arial" pitchFamily="34" charset="0"/>
              </a:defRPr>
            </a:lvl5pPr>
            <a:lvl6pPr marL="0" indent="0">
              <a:spcBef>
                <a:spcPts val="800"/>
              </a:spcBef>
              <a:buFontTx/>
              <a:buNone/>
              <a:defRPr sz="1800">
                <a:latin typeface="Arial" pitchFamily="34" charset="0"/>
                <a:cs typeface="Arial" pitchFamily="34" charset="0"/>
              </a:defRPr>
            </a:lvl6pPr>
            <a:lvl7pPr marL="0" indent="0">
              <a:spcBef>
                <a:spcPts val="800"/>
              </a:spcBef>
              <a:buFontTx/>
              <a:buNone/>
              <a:defRPr sz="1800">
                <a:latin typeface="Arial" pitchFamily="34" charset="0"/>
                <a:cs typeface="Arial" pitchFamily="34" charset="0"/>
              </a:defRPr>
            </a:lvl7pPr>
            <a:lvl8pPr marL="0" indent="0">
              <a:spcBef>
                <a:spcPts val="800"/>
              </a:spcBef>
              <a:buFontTx/>
              <a:buNone/>
              <a:defRPr sz="1800">
                <a:latin typeface="Arial" pitchFamily="34" charset="0"/>
                <a:cs typeface="Arial" pitchFamily="34" charset="0"/>
              </a:defRPr>
            </a:lvl8pPr>
            <a:lvl9pPr marL="0" indent="0">
              <a:spcBef>
                <a:spcPts val="800"/>
              </a:spcBef>
              <a:buFontTx/>
              <a:buNone/>
              <a:defRPr sz="1800">
                <a:latin typeface="Arial" pitchFamily="34" charset="0"/>
                <a:cs typeface="Arial" pitchFamily="34" charset="0"/>
              </a:defRPr>
            </a:lvl9pPr>
          </a:lstStyle>
          <a:p>
            <a:pPr lvl="0"/>
            <a:r>
              <a:rPr lang="en-GB" noProof="0" dirty="0" smtClean="0"/>
              <a:t>Click icon to add table</a:t>
            </a:r>
            <a:endParaRPr lang="en-GB" noProof="0" dirty="0"/>
          </a:p>
        </p:txBody>
      </p:sp>
      <p:sp>
        <p:nvSpPr>
          <p:cNvPr id="7" name="Title Placeholder 1"/>
          <p:cNvSpPr>
            <a:spLocks noGrp="1"/>
          </p:cNvSpPr>
          <p:nvPr>
            <p:ph type="title"/>
          </p:nvPr>
        </p:nvSpPr>
        <p:spPr>
          <a:xfrm>
            <a:off x="342000" y="277200"/>
            <a:ext cx="8445863" cy="403200"/>
          </a:xfrm>
          <a:prstGeom prst="rect">
            <a:avLst/>
          </a:prstGeom>
        </p:spPr>
        <p:txBody>
          <a:bodyPr vert="horz" lIns="0" tIns="0" rIns="0" bIns="0" rtlCol="0" anchor="t" anchorCtr="0">
            <a:noAutofit/>
          </a:bodyPr>
          <a:lstStyle/>
          <a:p>
            <a:r>
              <a:rPr lang="en-GB" noProof="0" dirty="0" smtClean="0"/>
              <a:t>Click to edit Master title style</a:t>
            </a:r>
            <a:endParaRPr lang="en-GB" noProof="0" dirty="0"/>
          </a:p>
        </p:txBody>
      </p:sp>
      <p:sp>
        <p:nvSpPr>
          <p:cNvPr id="9"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Tree>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Title / global">
    <p:spTree>
      <p:nvGrpSpPr>
        <p:cNvPr id="1" name=""/>
        <p:cNvGrpSpPr/>
        <p:nvPr/>
      </p:nvGrpSpPr>
      <p:grpSpPr>
        <a:xfrm>
          <a:off x="0" y="0"/>
          <a:ext cx="0" cy="0"/>
          <a:chOff x="0" y="0"/>
          <a:chExt cx="0" cy="0"/>
        </a:xfrm>
      </p:grpSpPr>
      <p:pic>
        <p:nvPicPr>
          <p:cNvPr id="8" name="Picture 7" descr="WGC_POS_72dpi_RGB_GOLD.png"/>
          <p:cNvPicPr>
            <a:picLocks noChangeAspect="1"/>
          </p:cNvPicPr>
          <p:nvPr/>
        </p:nvPicPr>
        <p:blipFill>
          <a:blip r:embed="rId2" cstate="print"/>
          <a:stretch>
            <a:fillRect/>
          </a:stretch>
        </p:blipFill>
        <p:spPr>
          <a:xfrm>
            <a:off x="360000" y="6029960"/>
            <a:ext cx="1466850" cy="541020"/>
          </a:xfrm>
          <a:prstGeom prst="rect">
            <a:avLst/>
          </a:prstGeom>
        </p:spPr>
      </p:pic>
      <p:sp>
        <p:nvSpPr>
          <p:cNvPr id="6" name="Title 1"/>
          <p:cNvSpPr>
            <a:spLocks noGrp="1"/>
          </p:cNvSpPr>
          <p:nvPr>
            <p:ph type="ctrTitle"/>
          </p:nvPr>
        </p:nvSpPr>
        <p:spPr>
          <a:xfrm>
            <a:off x="342000" y="1275286"/>
            <a:ext cx="8442000" cy="403200"/>
          </a:xfrm>
        </p:spPr>
        <p:txBody>
          <a:bodyPr lIns="0" tIns="0" rIns="0" bIns="0" anchor="t" anchorCtr="0">
            <a:noAutofit/>
          </a:bodyPr>
          <a:lstStyle>
            <a:lvl1pPr>
              <a:defRPr sz="3000">
                <a:solidFill>
                  <a:schemeClr val="tx1"/>
                </a:solidFill>
              </a:defRPr>
            </a:lvl1pPr>
          </a:lstStyle>
          <a:p>
            <a:r>
              <a:rPr lang="en-US" noProof="0" smtClean="0"/>
              <a:t>Click to edit Master title style</a:t>
            </a:r>
            <a:endParaRPr lang="en-GB" noProof="0" dirty="0"/>
          </a:p>
        </p:txBody>
      </p:sp>
      <p:sp>
        <p:nvSpPr>
          <p:cNvPr id="11" name="Subtitle 2"/>
          <p:cNvSpPr>
            <a:spLocks noGrp="1"/>
          </p:cNvSpPr>
          <p:nvPr>
            <p:ph type="subTitle" idx="1" hasCustomPrompt="1"/>
          </p:nvPr>
        </p:nvSpPr>
        <p:spPr>
          <a:xfrm>
            <a:off x="360000" y="2276094"/>
            <a:ext cx="8424000" cy="403200"/>
          </a:xfrm>
        </p:spPr>
        <p:txBody>
          <a:bodyPr lIns="0" tIns="0" rIns="0" bIns="0">
            <a:noAutofit/>
          </a:bodyPr>
          <a:lstStyle>
            <a:lvl1pPr marL="0" indent="0" algn="l">
              <a:spcBef>
                <a:spcPts val="0"/>
              </a:spcBef>
              <a:buNone/>
              <a:defRPr sz="1800" b="1" baseline="0">
                <a:solidFill>
                  <a:srgbClr val="A39161"/>
                </a:solidFill>
              </a:defRPr>
            </a:lvl1pPr>
            <a:lvl2pPr marL="0" indent="0" algn="l">
              <a:spcBef>
                <a:spcPts val="0"/>
              </a:spcBef>
              <a:buNone/>
              <a:defRPr sz="1800" b="1">
                <a:solidFill>
                  <a:srgbClr val="A39161"/>
                </a:solidFill>
              </a:defRPr>
            </a:lvl2pPr>
            <a:lvl3pPr marL="0" indent="0" algn="l">
              <a:spcBef>
                <a:spcPts val="0"/>
              </a:spcBef>
              <a:buNone/>
              <a:defRPr sz="1800" b="1">
                <a:solidFill>
                  <a:srgbClr val="A39161"/>
                </a:solidFill>
              </a:defRPr>
            </a:lvl3pPr>
            <a:lvl4pPr marL="0" indent="0" algn="l">
              <a:spcBef>
                <a:spcPts val="0"/>
              </a:spcBef>
              <a:buNone/>
              <a:defRPr sz="1800" b="1">
                <a:solidFill>
                  <a:srgbClr val="A39161"/>
                </a:solidFill>
              </a:defRPr>
            </a:lvl4pPr>
            <a:lvl5pPr marL="0" indent="0" algn="l">
              <a:spcBef>
                <a:spcPts val="0"/>
              </a:spcBef>
              <a:buNone/>
              <a:defRPr sz="1800" b="1">
                <a:solidFill>
                  <a:srgbClr val="A39161"/>
                </a:solidFill>
                <a:latin typeface="Arial" pitchFamily="34" charset="0"/>
                <a:cs typeface="Arial" pitchFamily="34" charset="0"/>
              </a:defRPr>
            </a:lvl5pPr>
            <a:lvl6pPr marL="0" indent="0" algn="l">
              <a:spcBef>
                <a:spcPts val="0"/>
              </a:spcBef>
              <a:buNone/>
              <a:defRPr sz="1800" b="1">
                <a:solidFill>
                  <a:srgbClr val="A39161"/>
                </a:solidFill>
              </a:defRPr>
            </a:lvl6pPr>
            <a:lvl7pPr marL="0" indent="0" algn="l">
              <a:spcBef>
                <a:spcPts val="0"/>
              </a:spcBef>
              <a:buNone/>
              <a:defRPr sz="1800" b="1">
                <a:solidFill>
                  <a:srgbClr val="A39161"/>
                </a:solidFill>
                <a:latin typeface="Arial" pitchFamily="34" charset="0"/>
                <a:cs typeface="Arial" pitchFamily="34" charset="0"/>
              </a:defRPr>
            </a:lvl7pPr>
            <a:lvl8pPr marL="0" indent="0" algn="l">
              <a:spcBef>
                <a:spcPts val="0"/>
              </a:spcBef>
              <a:buNone/>
              <a:defRPr sz="1800" b="1">
                <a:solidFill>
                  <a:srgbClr val="A39161"/>
                </a:solidFill>
                <a:latin typeface="Arial" pitchFamily="34" charset="0"/>
                <a:cs typeface="Arial" pitchFamily="34" charset="0"/>
              </a:defRPr>
            </a:lvl8pPr>
            <a:lvl9pPr marL="0" indent="0" algn="l">
              <a:spcBef>
                <a:spcPts val="0"/>
              </a:spcBef>
              <a:buNone/>
              <a:defRPr sz="1800" b="1">
                <a:solidFill>
                  <a:srgbClr val="A39161"/>
                </a:solidFill>
                <a:latin typeface="Arial" pitchFamily="34" charset="0"/>
                <a:cs typeface="Arial" pitchFamily="34" charset="0"/>
              </a:defRPr>
            </a:lvl9pPr>
          </a:lstStyle>
          <a:p>
            <a:pPr lvl="0"/>
            <a:r>
              <a:rPr lang="en-US" noProof="0" dirty="0" smtClean="0"/>
              <a:t>Presented by Name Surname | 00 Month Year</a:t>
            </a:r>
            <a:endParaRPr lang="en-GB" noProof="0" dirty="0"/>
          </a:p>
        </p:txBody>
      </p:sp>
    </p:spTree>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ex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3" name="Text Placeholder 2"/>
          <p:cNvSpPr>
            <a:spLocks noGrp="1"/>
          </p:cNvSpPr>
          <p:nvPr>
            <p:ph type="body" sz="quarter" idx="10"/>
          </p:nvPr>
        </p:nvSpPr>
        <p:spPr>
          <a:xfrm>
            <a:off x="360000" y="1314000"/>
            <a:ext cx="8424000" cy="4716000"/>
          </a:xfrm>
        </p:spPr>
        <p:txBody>
          <a:bodyPr/>
          <a:lstStyle>
            <a:lvl1pPr>
              <a:tabLst>
                <a:tab pos="180000" algn="l"/>
                <a:tab pos="360000" algn="l"/>
                <a:tab pos="540000" algn="l"/>
              </a:tabLst>
              <a:defRPr/>
            </a:lvl1pPr>
            <a:lvl2pPr>
              <a:tabLst/>
              <a:defRPr/>
            </a:lvl2pPr>
            <a:lvl3pPr>
              <a:tabLst/>
              <a:defRPr/>
            </a:lvl3pPr>
            <a:lvl4pPr>
              <a:tabLst/>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Title / China">
    <p:spTree>
      <p:nvGrpSpPr>
        <p:cNvPr id="1" name=""/>
        <p:cNvGrpSpPr/>
        <p:nvPr/>
      </p:nvGrpSpPr>
      <p:grpSpPr>
        <a:xfrm>
          <a:off x="0" y="0"/>
          <a:ext cx="0" cy="0"/>
          <a:chOff x="0" y="0"/>
          <a:chExt cx="0" cy="0"/>
        </a:xfrm>
      </p:grpSpPr>
      <p:pic>
        <p:nvPicPr>
          <p:cNvPr id="7" name="Picture 6" descr="WGC-C_POS_72dpi_RGB_GOLD.png"/>
          <p:cNvPicPr>
            <a:picLocks noChangeAspect="1"/>
          </p:cNvPicPr>
          <p:nvPr/>
        </p:nvPicPr>
        <p:blipFill>
          <a:blip r:embed="rId2" cstate="print"/>
          <a:stretch>
            <a:fillRect/>
          </a:stretch>
        </p:blipFill>
        <p:spPr>
          <a:xfrm>
            <a:off x="360000" y="5850447"/>
            <a:ext cx="1465200" cy="716488"/>
          </a:xfrm>
          <a:prstGeom prst="rect">
            <a:avLst/>
          </a:prstGeom>
        </p:spPr>
      </p:pic>
      <p:sp>
        <p:nvSpPr>
          <p:cNvPr id="8" name="Title 1"/>
          <p:cNvSpPr>
            <a:spLocks noGrp="1"/>
          </p:cNvSpPr>
          <p:nvPr>
            <p:ph type="ctrTitle"/>
          </p:nvPr>
        </p:nvSpPr>
        <p:spPr>
          <a:xfrm>
            <a:off x="342000" y="1275286"/>
            <a:ext cx="8442000" cy="403200"/>
          </a:xfrm>
        </p:spPr>
        <p:txBody>
          <a:bodyPr lIns="0" tIns="0" rIns="0" bIns="0" anchor="t" anchorCtr="0">
            <a:noAutofit/>
          </a:bodyPr>
          <a:lstStyle>
            <a:lvl1pPr>
              <a:defRPr sz="3000">
                <a:solidFill>
                  <a:schemeClr val="tx1"/>
                </a:solidFill>
              </a:defRPr>
            </a:lvl1pPr>
          </a:lstStyle>
          <a:p>
            <a:r>
              <a:rPr lang="en-US" noProof="0" smtClean="0"/>
              <a:t>Click to edit Master title style</a:t>
            </a:r>
            <a:endParaRPr lang="en-GB" noProof="0" dirty="0"/>
          </a:p>
        </p:txBody>
      </p:sp>
      <p:sp>
        <p:nvSpPr>
          <p:cNvPr id="5" name="Subtitle 2"/>
          <p:cNvSpPr>
            <a:spLocks noGrp="1"/>
          </p:cNvSpPr>
          <p:nvPr>
            <p:ph type="subTitle" idx="1" hasCustomPrompt="1"/>
          </p:nvPr>
        </p:nvSpPr>
        <p:spPr>
          <a:xfrm>
            <a:off x="360000" y="2276094"/>
            <a:ext cx="8424000" cy="403200"/>
          </a:xfrm>
        </p:spPr>
        <p:txBody>
          <a:bodyPr lIns="0" tIns="0" rIns="0" bIns="0">
            <a:noAutofit/>
          </a:bodyPr>
          <a:lstStyle>
            <a:lvl1pPr marL="0" indent="0" algn="l">
              <a:spcBef>
                <a:spcPts val="0"/>
              </a:spcBef>
              <a:buNone/>
              <a:defRPr sz="1800" b="1" baseline="0">
                <a:solidFill>
                  <a:srgbClr val="A39161"/>
                </a:solidFill>
              </a:defRPr>
            </a:lvl1pPr>
            <a:lvl2pPr marL="0" indent="0" algn="l">
              <a:spcBef>
                <a:spcPts val="0"/>
              </a:spcBef>
              <a:buNone/>
              <a:defRPr sz="1800" b="1">
                <a:solidFill>
                  <a:srgbClr val="A39161"/>
                </a:solidFill>
              </a:defRPr>
            </a:lvl2pPr>
            <a:lvl3pPr marL="0" indent="0" algn="l">
              <a:spcBef>
                <a:spcPts val="0"/>
              </a:spcBef>
              <a:buNone/>
              <a:defRPr sz="1800" b="1">
                <a:solidFill>
                  <a:srgbClr val="A39161"/>
                </a:solidFill>
              </a:defRPr>
            </a:lvl3pPr>
            <a:lvl4pPr marL="0" indent="0" algn="l">
              <a:spcBef>
                <a:spcPts val="0"/>
              </a:spcBef>
              <a:buNone/>
              <a:defRPr sz="1800" b="1">
                <a:solidFill>
                  <a:srgbClr val="A39161"/>
                </a:solidFill>
              </a:defRPr>
            </a:lvl4pPr>
            <a:lvl5pPr marL="0" indent="0" algn="l">
              <a:spcBef>
                <a:spcPts val="0"/>
              </a:spcBef>
              <a:buNone/>
              <a:defRPr sz="1800" b="1">
                <a:solidFill>
                  <a:srgbClr val="A39161"/>
                </a:solidFill>
                <a:latin typeface="Arial" pitchFamily="34" charset="0"/>
                <a:cs typeface="Arial" pitchFamily="34" charset="0"/>
              </a:defRPr>
            </a:lvl5pPr>
            <a:lvl6pPr marL="0" indent="0" algn="l">
              <a:spcBef>
                <a:spcPts val="0"/>
              </a:spcBef>
              <a:buNone/>
              <a:defRPr sz="1800" b="1">
                <a:solidFill>
                  <a:srgbClr val="A39161"/>
                </a:solidFill>
              </a:defRPr>
            </a:lvl6pPr>
            <a:lvl7pPr marL="0" indent="0" algn="l">
              <a:spcBef>
                <a:spcPts val="0"/>
              </a:spcBef>
              <a:buNone/>
              <a:defRPr sz="1800" b="1">
                <a:solidFill>
                  <a:srgbClr val="A39161"/>
                </a:solidFill>
                <a:latin typeface="Arial" pitchFamily="34" charset="0"/>
                <a:cs typeface="Arial" pitchFamily="34" charset="0"/>
              </a:defRPr>
            </a:lvl7pPr>
            <a:lvl8pPr marL="0" indent="0" algn="l">
              <a:spcBef>
                <a:spcPts val="0"/>
              </a:spcBef>
              <a:buNone/>
              <a:defRPr sz="1800" b="1">
                <a:solidFill>
                  <a:srgbClr val="A39161"/>
                </a:solidFill>
                <a:latin typeface="Arial" pitchFamily="34" charset="0"/>
                <a:cs typeface="Arial" pitchFamily="34" charset="0"/>
              </a:defRPr>
            </a:lvl8pPr>
            <a:lvl9pPr marL="0" indent="0" algn="l">
              <a:spcBef>
                <a:spcPts val="0"/>
              </a:spcBef>
              <a:buNone/>
              <a:defRPr sz="1800" b="1">
                <a:solidFill>
                  <a:srgbClr val="A39161"/>
                </a:solidFill>
                <a:latin typeface="Arial" pitchFamily="34" charset="0"/>
                <a:cs typeface="Arial" pitchFamily="34" charset="0"/>
              </a:defRPr>
            </a:lvl9pPr>
          </a:lstStyle>
          <a:p>
            <a:pPr lvl="0"/>
            <a:r>
              <a:rPr lang="en-US" noProof="0" dirty="0" smtClean="0"/>
              <a:t>Presented by Name Surname | 00 Month Year</a:t>
            </a:r>
            <a:endParaRPr lang="en-GB" noProof="0"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ation / bw text">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0"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5" name="Text Placeholder 7"/>
          <p:cNvSpPr>
            <a:spLocks noGrp="1"/>
          </p:cNvSpPr>
          <p:nvPr>
            <p:ph type="body" sz="quarter" idx="13"/>
          </p:nvPr>
        </p:nvSpPr>
        <p:spPr>
          <a:xfrm>
            <a:off x="342000" y="1286678"/>
            <a:ext cx="8442000" cy="4744800"/>
          </a:xfrm>
        </p:spPr>
        <p:txBody>
          <a:bodyPr lIns="0" tIns="0" rIns="0" bIns="0">
            <a:noAutofit/>
          </a:bodyPr>
          <a:lstStyle>
            <a:lvl1pPr marL="0" indent="0">
              <a:spcBef>
                <a:spcPts val="0"/>
              </a:spcBef>
              <a:spcAft>
                <a:spcPts val="1200"/>
              </a:spcAft>
              <a:buNone/>
              <a:defRPr sz="2600" b="1">
                <a:solidFill>
                  <a:schemeClr val="tx1"/>
                </a:solidFill>
              </a:defRPr>
            </a:lvl1pPr>
            <a:lvl2pPr marL="0" indent="0">
              <a:spcBef>
                <a:spcPts val="0"/>
              </a:spcBef>
              <a:spcAft>
                <a:spcPts val="800"/>
              </a:spcAft>
              <a:buNone/>
              <a:defRPr sz="2600" b="1">
                <a:solidFill>
                  <a:schemeClr val="tx1"/>
                </a:solidFill>
              </a:defRPr>
            </a:lvl2pPr>
            <a:lvl3pPr marL="0" indent="0">
              <a:spcBef>
                <a:spcPts val="0"/>
              </a:spcBef>
              <a:spcAft>
                <a:spcPts val="800"/>
              </a:spcAft>
              <a:buNone/>
              <a:defRPr sz="2600" b="1">
                <a:solidFill>
                  <a:schemeClr val="tx1"/>
                </a:solidFill>
              </a:defRPr>
            </a:lvl3pPr>
            <a:lvl4pPr marL="0" indent="0">
              <a:spcBef>
                <a:spcPts val="0"/>
              </a:spcBef>
              <a:spcAft>
                <a:spcPts val="800"/>
              </a:spcAft>
              <a:buNone/>
              <a:defRPr sz="2600" b="1">
                <a:solidFill>
                  <a:schemeClr val="tx1"/>
                </a:solidFill>
                <a:latin typeface="Arial" pitchFamily="34" charset="0"/>
                <a:cs typeface="Arial" pitchFamily="34" charset="0"/>
              </a:defRPr>
            </a:lvl4pPr>
            <a:lvl5pPr marL="0" indent="0">
              <a:spcBef>
                <a:spcPts val="0"/>
              </a:spcBef>
              <a:spcAft>
                <a:spcPts val="800"/>
              </a:spcAft>
              <a:buNone/>
              <a:defRPr sz="2600" b="1">
                <a:solidFill>
                  <a:schemeClr val="tx1"/>
                </a:solidFill>
              </a:defRPr>
            </a:lvl5pPr>
            <a:lvl6pPr marL="0" indent="0">
              <a:spcBef>
                <a:spcPts val="0"/>
              </a:spcBef>
              <a:spcAft>
                <a:spcPts val="800"/>
              </a:spcAft>
              <a:buFontTx/>
              <a:buNone/>
              <a:defRPr sz="2600" b="1">
                <a:solidFill>
                  <a:schemeClr val="tx1"/>
                </a:solidFill>
              </a:defRPr>
            </a:lvl6pPr>
            <a:lvl7pPr marL="0" indent="0">
              <a:spcBef>
                <a:spcPts val="0"/>
              </a:spcBef>
              <a:spcAft>
                <a:spcPts val="800"/>
              </a:spcAft>
              <a:buFontTx/>
              <a:buNone/>
              <a:defRPr sz="2600" b="1">
                <a:solidFill>
                  <a:schemeClr val="tx1"/>
                </a:solidFill>
                <a:latin typeface="Arial" pitchFamily="34" charset="0"/>
                <a:cs typeface="Arial" pitchFamily="34" charset="0"/>
              </a:defRPr>
            </a:lvl7pPr>
            <a:lvl8pPr marL="0" indent="0">
              <a:spcBef>
                <a:spcPts val="0"/>
              </a:spcBef>
              <a:spcAft>
                <a:spcPts val="800"/>
              </a:spcAft>
              <a:buFontTx/>
              <a:buNone/>
              <a:defRPr sz="2600" b="1">
                <a:solidFill>
                  <a:schemeClr val="tx1"/>
                </a:solidFill>
              </a:defRPr>
            </a:lvl8pPr>
            <a:lvl9pPr marL="0" indent="0">
              <a:spcBef>
                <a:spcPts val="0"/>
              </a:spcBef>
              <a:spcAft>
                <a:spcPts val="800"/>
              </a:spcAft>
              <a:buFontTx/>
              <a:buNone/>
              <a:defRPr sz="2600" b="1">
                <a:solidFill>
                  <a:schemeClr val="tx1"/>
                </a:solidFill>
              </a:defRPr>
            </a:lvl9pPr>
          </a:lstStyle>
          <a:p>
            <a:pPr lvl="0"/>
            <a:r>
              <a:rPr lang="en-US" noProof="0" smtClean="0"/>
              <a:t>Click to edit Master text styles</a:t>
            </a: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Divider">
    <p:spTree>
      <p:nvGrpSpPr>
        <p:cNvPr id="1" name=""/>
        <p:cNvGrpSpPr/>
        <p:nvPr/>
      </p:nvGrpSpPr>
      <p:grpSpPr>
        <a:xfrm>
          <a:off x="0" y="0"/>
          <a:ext cx="0" cy="0"/>
          <a:chOff x="0" y="0"/>
          <a:chExt cx="0" cy="0"/>
        </a:xfrm>
      </p:grpSpPr>
      <p:pic>
        <p:nvPicPr>
          <p:cNvPr id="10" name="Picture 9" descr="Divider-slide-bg_RGB_transparent_web.png"/>
          <p:cNvPicPr>
            <a:picLocks noChangeAspect="1"/>
          </p:cNvPicPr>
          <p:nvPr/>
        </p:nvPicPr>
        <p:blipFill>
          <a:blip r:embed="rId2" cstate="print"/>
          <a:stretch>
            <a:fillRect/>
          </a:stretch>
        </p:blipFill>
        <p:spPr>
          <a:xfrm>
            <a:off x="3503139" y="1171574"/>
            <a:ext cx="5640861" cy="5686425"/>
          </a:xfrm>
          <a:prstGeom prst="rect">
            <a:avLst/>
          </a:prstGeom>
        </p:spPr>
      </p:pic>
      <p:pic>
        <p:nvPicPr>
          <p:cNvPr id="8" name="Picture 7" descr="Divider-slide-bg_RGB_transparent_web.png"/>
          <p:cNvPicPr>
            <a:picLocks noChangeAspect="1"/>
          </p:cNvPicPr>
          <p:nvPr/>
        </p:nvPicPr>
        <p:blipFill>
          <a:blip r:embed="rId2" cstate="print"/>
          <a:stretch>
            <a:fillRect/>
          </a:stretch>
        </p:blipFill>
        <p:spPr>
          <a:xfrm>
            <a:off x="3503139" y="1171574"/>
            <a:ext cx="5640861" cy="5686425"/>
          </a:xfrm>
          <a:prstGeom prst="rect">
            <a:avLst/>
          </a:prstGeom>
        </p:spPr>
      </p:pic>
      <p:sp>
        <p:nvSpPr>
          <p:cNvPr id="9"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lvl1pPr>
              <a:defRPr>
                <a:solidFill>
                  <a:schemeClr val="tx1"/>
                </a:solidFill>
              </a:defRPr>
            </a:lvl1pPr>
          </a:lstStyle>
          <a:p>
            <a:r>
              <a:rPr lang="en-US" noProof="0" smtClean="0"/>
              <a:t>Click to edit Master title style</a:t>
            </a:r>
            <a:endParaRPr lang="en-GB" noProof="0" dirty="0"/>
          </a:p>
        </p:txBody>
      </p:sp>
      <p:sp>
        <p:nvSpPr>
          <p:cNvPr id="11"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2"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pic>
        <p:nvPicPr>
          <p:cNvPr id="7" name="Picture 6" descr="Divider-slide-bg_RGB_transparent_web.png"/>
          <p:cNvPicPr>
            <a:picLocks noChangeAspect="1"/>
          </p:cNvPicPr>
          <p:nvPr userDrawn="1"/>
        </p:nvPicPr>
        <p:blipFill>
          <a:blip r:embed="rId2" cstate="print"/>
          <a:stretch>
            <a:fillRect/>
          </a:stretch>
        </p:blipFill>
        <p:spPr>
          <a:xfrm>
            <a:off x="3503139" y="1171574"/>
            <a:ext cx="5640861" cy="5686425"/>
          </a:xfrm>
          <a:prstGeom prst="rect">
            <a:avLst/>
          </a:prstGeom>
        </p:spPr>
      </p:pic>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Quotation / gold text">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342000" y="1286678"/>
            <a:ext cx="8442000" cy="4744800"/>
          </a:xfrm>
        </p:spPr>
        <p:txBody>
          <a:bodyPr lIns="0" tIns="0" rIns="0" bIns="0">
            <a:noAutofit/>
          </a:bodyPr>
          <a:lstStyle>
            <a:lvl1pPr marL="0" indent="0">
              <a:spcBef>
                <a:spcPts val="0"/>
              </a:spcBef>
              <a:spcAft>
                <a:spcPts val="1200"/>
              </a:spcAft>
              <a:buNone/>
              <a:defRPr sz="2600" b="1">
                <a:solidFill>
                  <a:srgbClr val="A39161"/>
                </a:solidFill>
              </a:defRPr>
            </a:lvl1pPr>
            <a:lvl2pPr marL="0" indent="0">
              <a:spcBef>
                <a:spcPts val="0"/>
              </a:spcBef>
              <a:spcAft>
                <a:spcPts val="800"/>
              </a:spcAft>
              <a:buNone/>
              <a:defRPr sz="2600" b="1">
                <a:solidFill>
                  <a:srgbClr val="A39161"/>
                </a:solidFill>
              </a:defRPr>
            </a:lvl2pPr>
            <a:lvl3pPr marL="0" indent="0">
              <a:spcBef>
                <a:spcPts val="0"/>
              </a:spcBef>
              <a:spcAft>
                <a:spcPts val="800"/>
              </a:spcAft>
              <a:buNone/>
              <a:defRPr sz="2600" b="1">
                <a:solidFill>
                  <a:srgbClr val="A39161"/>
                </a:solidFill>
              </a:defRPr>
            </a:lvl3pPr>
            <a:lvl4pPr marL="0" indent="0">
              <a:spcBef>
                <a:spcPts val="0"/>
              </a:spcBef>
              <a:spcAft>
                <a:spcPts val="800"/>
              </a:spcAft>
              <a:buNone/>
              <a:defRPr sz="2600" b="1">
                <a:solidFill>
                  <a:srgbClr val="A39161"/>
                </a:solidFill>
                <a:latin typeface="Arial" pitchFamily="34" charset="0"/>
                <a:cs typeface="Arial" pitchFamily="34" charset="0"/>
              </a:defRPr>
            </a:lvl4pPr>
            <a:lvl5pPr marL="0" indent="0">
              <a:spcBef>
                <a:spcPts val="0"/>
              </a:spcBef>
              <a:spcAft>
                <a:spcPts val="800"/>
              </a:spcAft>
              <a:buNone/>
              <a:defRPr sz="2600" b="1">
                <a:solidFill>
                  <a:srgbClr val="A39161"/>
                </a:solidFill>
              </a:defRPr>
            </a:lvl5pPr>
            <a:lvl6pPr marL="0" indent="0">
              <a:spcBef>
                <a:spcPts val="0"/>
              </a:spcBef>
              <a:spcAft>
                <a:spcPts val="800"/>
              </a:spcAft>
              <a:buFontTx/>
              <a:buNone/>
              <a:defRPr sz="2600" b="1">
                <a:solidFill>
                  <a:srgbClr val="A39161"/>
                </a:solidFill>
              </a:defRPr>
            </a:lvl6pPr>
            <a:lvl7pPr marL="0" indent="0">
              <a:spcBef>
                <a:spcPts val="0"/>
              </a:spcBef>
              <a:spcAft>
                <a:spcPts val="800"/>
              </a:spcAft>
              <a:buFontTx/>
              <a:buNone/>
              <a:defRPr sz="2600" b="1">
                <a:solidFill>
                  <a:srgbClr val="A39161"/>
                </a:solidFill>
                <a:latin typeface="Arial" pitchFamily="34" charset="0"/>
                <a:cs typeface="Arial" pitchFamily="34" charset="0"/>
              </a:defRPr>
            </a:lvl7pPr>
            <a:lvl8pPr marL="0" indent="0">
              <a:spcBef>
                <a:spcPts val="0"/>
              </a:spcBef>
              <a:spcAft>
                <a:spcPts val="800"/>
              </a:spcAft>
              <a:buFontTx/>
              <a:buNone/>
              <a:defRPr sz="2600" b="1">
                <a:solidFill>
                  <a:srgbClr val="A39161"/>
                </a:solidFill>
              </a:defRPr>
            </a:lvl8pPr>
            <a:lvl9pPr marL="0" indent="0">
              <a:spcBef>
                <a:spcPts val="0"/>
              </a:spcBef>
              <a:spcAft>
                <a:spcPts val="800"/>
              </a:spcAft>
              <a:buFontTx/>
              <a:buNone/>
              <a:defRPr sz="2600" b="1">
                <a:solidFill>
                  <a:srgbClr val="A39161"/>
                </a:solidFill>
              </a:defRPr>
            </a:lvl9pPr>
          </a:lstStyle>
          <a:p>
            <a:pPr lvl="0"/>
            <a:r>
              <a:rPr lang="en-US" noProof="0" smtClean="0"/>
              <a:t>Click to edit Master text styles</a:t>
            </a:r>
          </a:p>
        </p:txBody>
      </p:sp>
      <p:sp>
        <p:nvSpPr>
          <p:cNvPr id="7"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9"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Tree>
  </p:cSld>
  <p:clrMapOvr>
    <a:masterClrMapping/>
  </p:clrMapOvr>
  <p:timing>
    <p:tnLst>
      <p:par>
        <p:cT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Quotation / bw text">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0"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5" name="Text Placeholder 7"/>
          <p:cNvSpPr>
            <a:spLocks noGrp="1"/>
          </p:cNvSpPr>
          <p:nvPr>
            <p:ph type="body" sz="quarter" idx="13"/>
          </p:nvPr>
        </p:nvSpPr>
        <p:spPr>
          <a:xfrm>
            <a:off x="342000" y="1286678"/>
            <a:ext cx="8442000" cy="4744800"/>
          </a:xfrm>
        </p:spPr>
        <p:txBody>
          <a:bodyPr lIns="0" tIns="0" rIns="0" bIns="0">
            <a:noAutofit/>
          </a:bodyPr>
          <a:lstStyle>
            <a:lvl1pPr marL="0" indent="0">
              <a:spcBef>
                <a:spcPts val="0"/>
              </a:spcBef>
              <a:spcAft>
                <a:spcPts val="1200"/>
              </a:spcAft>
              <a:buNone/>
              <a:defRPr sz="2600" b="1">
                <a:solidFill>
                  <a:schemeClr val="tx1"/>
                </a:solidFill>
              </a:defRPr>
            </a:lvl1pPr>
            <a:lvl2pPr marL="0" indent="0">
              <a:spcBef>
                <a:spcPts val="0"/>
              </a:spcBef>
              <a:spcAft>
                <a:spcPts val="800"/>
              </a:spcAft>
              <a:buNone/>
              <a:defRPr sz="2600" b="1">
                <a:solidFill>
                  <a:schemeClr val="tx1"/>
                </a:solidFill>
              </a:defRPr>
            </a:lvl2pPr>
            <a:lvl3pPr marL="0" indent="0">
              <a:spcBef>
                <a:spcPts val="0"/>
              </a:spcBef>
              <a:spcAft>
                <a:spcPts val="800"/>
              </a:spcAft>
              <a:buNone/>
              <a:defRPr sz="2600" b="1">
                <a:solidFill>
                  <a:schemeClr val="tx1"/>
                </a:solidFill>
              </a:defRPr>
            </a:lvl3pPr>
            <a:lvl4pPr marL="0" indent="0">
              <a:spcBef>
                <a:spcPts val="0"/>
              </a:spcBef>
              <a:spcAft>
                <a:spcPts val="800"/>
              </a:spcAft>
              <a:buNone/>
              <a:defRPr sz="2600" b="1">
                <a:solidFill>
                  <a:schemeClr val="tx1"/>
                </a:solidFill>
                <a:latin typeface="Arial" pitchFamily="34" charset="0"/>
                <a:cs typeface="Arial" pitchFamily="34" charset="0"/>
              </a:defRPr>
            </a:lvl4pPr>
            <a:lvl5pPr marL="0" indent="0">
              <a:spcBef>
                <a:spcPts val="0"/>
              </a:spcBef>
              <a:spcAft>
                <a:spcPts val="800"/>
              </a:spcAft>
              <a:buNone/>
              <a:defRPr sz="2600" b="1">
                <a:solidFill>
                  <a:schemeClr val="tx1"/>
                </a:solidFill>
              </a:defRPr>
            </a:lvl5pPr>
            <a:lvl6pPr marL="0" indent="0">
              <a:spcBef>
                <a:spcPts val="0"/>
              </a:spcBef>
              <a:spcAft>
                <a:spcPts val="800"/>
              </a:spcAft>
              <a:buFontTx/>
              <a:buNone/>
              <a:defRPr sz="2600" b="1">
                <a:solidFill>
                  <a:schemeClr val="tx1"/>
                </a:solidFill>
              </a:defRPr>
            </a:lvl6pPr>
            <a:lvl7pPr marL="0" indent="0">
              <a:spcBef>
                <a:spcPts val="0"/>
              </a:spcBef>
              <a:spcAft>
                <a:spcPts val="800"/>
              </a:spcAft>
              <a:buFontTx/>
              <a:buNone/>
              <a:defRPr sz="2600" b="1">
                <a:solidFill>
                  <a:schemeClr val="tx1"/>
                </a:solidFill>
                <a:latin typeface="Arial" pitchFamily="34" charset="0"/>
                <a:cs typeface="Arial" pitchFamily="34" charset="0"/>
              </a:defRPr>
            </a:lvl7pPr>
            <a:lvl8pPr marL="0" indent="0">
              <a:spcBef>
                <a:spcPts val="0"/>
              </a:spcBef>
              <a:spcAft>
                <a:spcPts val="800"/>
              </a:spcAft>
              <a:buFontTx/>
              <a:buNone/>
              <a:defRPr sz="2600" b="1">
                <a:solidFill>
                  <a:schemeClr val="tx1"/>
                </a:solidFill>
              </a:defRPr>
            </a:lvl8pPr>
            <a:lvl9pPr marL="0" indent="0">
              <a:spcBef>
                <a:spcPts val="0"/>
              </a:spcBef>
              <a:spcAft>
                <a:spcPts val="800"/>
              </a:spcAft>
              <a:buFontTx/>
              <a:buNone/>
              <a:defRPr sz="2600" b="1">
                <a:solidFill>
                  <a:schemeClr val="tx1"/>
                </a:solidFill>
              </a:defRPr>
            </a:lvl9pPr>
          </a:lstStyle>
          <a:p>
            <a:pPr lvl="0"/>
            <a:r>
              <a:rPr lang="en-US" noProof="0" smtClean="0"/>
              <a:t>Click to edit Master text styles</a:t>
            </a: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Text / bullets">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3" name="Text Placeholder 2"/>
          <p:cNvSpPr>
            <a:spLocks noGrp="1"/>
          </p:cNvSpPr>
          <p:nvPr>
            <p:ph type="body" sz="quarter" idx="10"/>
          </p:nvPr>
        </p:nvSpPr>
        <p:spPr>
          <a:xfrm>
            <a:off x="360000" y="1314000"/>
            <a:ext cx="8424000" cy="4716000"/>
          </a:xfrm>
        </p:spPr>
        <p:txBody>
          <a:bodyPr/>
          <a:lstStyle>
            <a:lvl1pPr marL="180000" indent="-180000">
              <a:spcBef>
                <a:spcPts val="800"/>
              </a:spcBef>
              <a:buFont typeface="Arial" pitchFamily="34" charset="0"/>
              <a:buChar char="•"/>
              <a:tabLst/>
              <a:defRPr/>
            </a:lvl1pPr>
            <a:lvl2pPr marL="360000" indent="-180975">
              <a:spcBef>
                <a:spcPts val="480"/>
              </a:spcBef>
              <a:buFont typeface="Courier New" pitchFamily="49" charset="0"/>
              <a:buChar char="-"/>
              <a:tabLst/>
              <a:defRPr/>
            </a:lvl2pPr>
            <a:lvl3pPr marL="540000">
              <a:spcBef>
                <a:spcPts val="480"/>
              </a:spcBef>
              <a:tabLst/>
              <a:defRPr/>
            </a:lvl3pPr>
            <a:lvl4pPr marL="540000">
              <a:spcBef>
                <a:spcPts val="480"/>
              </a:spcBef>
              <a:defRPr/>
            </a:lvl4pPr>
            <a:lvl5pPr marL="540000">
              <a:spcBef>
                <a:spcPts val="480"/>
              </a:spcBef>
              <a:defRPr/>
            </a:lvl5pPr>
            <a:lvl6pPr marL="540000">
              <a:spcBef>
                <a:spcPts val="480"/>
              </a:spcBef>
              <a:defRPr/>
            </a:lvl6pPr>
            <a:lvl7pPr marL="540000">
              <a:spcBef>
                <a:spcPts val="480"/>
              </a:spcBef>
              <a:defRPr/>
            </a:lvl7pPr>
            <a:lvl8pPr marL="540000">
              <a:spcBef>
                <a:spcPts val="480"/>
              </a:spcBef>
              <a:defRPr/>
            </a:lvl8pPr>
            <a:lvl9pPr marL="540000">
              <a:spcBef>
                <a:spcPts val="480"/>
              </a:spcBef>
              <a:defRPr/>
            </a:lvl9pPr>
          </a:lstStyle>
          <a:p>
            <a:pPr lvl="0"/>
            <a:r>
              <a:rPr lang="en-US" smtClean="0"/>
              <a:t>Click to edit Master text styles</a:t>
            </a:r>
          </a:p>
          <a:p>
            <a:pPr lvl="1"/>
            <a:r>
              <a:rPr lang="en-US" smtClean="0"/>
              <a:t>Second level</a:t>
            </a:r>
          </a:p>
          <a:p>
            <a:pPr lvl="2"/>
            <a:r>
              <a:rPr lang="en-US" smtClean="0"/>
              <a:t>Third level</a:t>
            </a: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Text / list">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a:xfrm>
            <a:off x="360000" y="1314000"/>
            <a:ext cx="8424000" cy="4716000"/>
          </a:xfrm>
        </p:spPr>
        <p:txBody>
          <a:bodyPr/>
          <a:lstStyle>
            <a:lvl1pPr marL="270000" indent="-270000">
              <a:spcBef>
                <a:spcPts val="1200"/>
              </a:spcBef>
              <a:spcAft>
                <a:spcPts val="0"/>
              </a:spcAft>
              <a:buFont typeface="+mj-lt"/>
              <a:buAutoNum type="arabicPeriod"/>
              <a:tabLst/>
              <a:defRPr baseline="0">
                <a:solidFill>
                  <a:schemeClr val="tx1"/>
                </a:solidFill>
              </a:defRPr>
            </a:lvl1pPr>
            <a:lvl2pPr marL="450000" indent="-180000">
              <a:buFont typeface="Arial" pitchFamily="34" charset="0"/>
              <a:buChar char="•"/>
              <a:tabLst/>
              <a:defRPr baseline="0"/>
            </a:lvl2pPr>
            <a:lvl3pPr marL="630000" indent="-180975">
              <a:tabLst/>
              <a:defRPr/>
            </a:lvl3pPr>
            <a:lvl4pPr marL="810000">
              <a:tabLst/>
              <a:defRPr/>
            </a:lvl4pPr>
            <a:lvl5pPr marL="810000">
              <a:defRPr/>
            </a:lvl5pPr>
            <a:lvl6pPr marL="810000">
              <a:defRPr/>
            </a:lvl6pPr>
            <a:lvl7pPr marL="810000">
              <a:defRPr/>
            </a:lvl7pPr>
            <a:lvl8pPr marL="810000">
              <a:defRPr/>
            </a:lvl8pPr>
            <a:lvl9pPr marL="810000">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
        <p:nvSpPr>
          <p:cNvPr id="8"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Text / heading">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4" name="Text Placeholder 8"/>
          <p:cNvSpPr>
            <a:spLocks noGrp="1"/>
          </p:cNvSpPr>
          <p:nvPr>
            <p:ph type="body" sz="quarter" idx="13"/>
          </p:nvPr>
        </p:nvSpPr>
        <p:spPr>
          <a:xfrm>
            <a:off x="360000" y="1314000"/>
            <a:ext cx="8424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
        <p:nvSpPr>
          <p:cNvPr id="13" name="Text Placeholder 3"/>
          <p:cNvSpPr>
            <a:spLocks noGrp="1"/>
          </p:cNvSpPr>
          <p:nvPr>
            <p:ph type="body" sz="quarter" idx="10"/>
          </p:nvPr>
        </p:nvSpPr>
        <p:spPr>
          <a:xfrm>
            <a:off x="360000" y="1628800"/>
            <a:ext cx="8424000" cy="4401200"/>
          </a:xfrm>
        </p:spPr>
        <p:txBody>
          <a:bodyPr vert="horz" lIns="0" tIns="0" rIns="0" bIns="0" rtlCol="0">
            <a:noAutofit/>
          </a:bodyPr>
          <a:lstStyle>
            <a:lvl1pPr marL="0" indent="0">
              <a:spcBef>
                <a:spcPts val="1200"/>
              </a:spcBef>
              <a:spcAft>
                <a:spcPts val="0"/>
              </a:spcAft>
              <a:buFontTx/>
              <a:buNone/>
              <a:defRPr lang="en-US" dirty="0" smtClean="0">
                <a:solidFill>
                  <a:schemeClr val="tx1"/>
                </a:solidFill>
              </a:defRPr>
            </a:lvl1pPr>
            <a:lvl2pPr marL="180000" indent="-180000">
              <a:buFont typeface="Arial" pitchFamily="34" charset="0"/>
              <a:buChar char="•"/>
              <a:defRPr lang="en-US" dirty="0" smtClean="0">
                <a:solidFill>
                  <a:schemeClr val="tx1"/>
                </a:solidFill>
              </a:defRPr>
            </a:lvl2pPr>
            <a:lvl3pPr marL="360000" indent="-180000">
              <a:buFont typeface="Courier New" pitchFamily="49" charset="0"/>
              <a:buChar char="-"/>
              <a:defRPr lang="en-US" baseline="0" dirty="0" smtClean="0">
                <a:solidFill>
                  <a:schemeClr val="tx1"/>
                </a:solidFill>
              </a:defRPr>
            </a:lvl3pPr>
            <a:lvl4pPr marL="540000" indent="-180000">
              <a:buFont typeface="Courier New" pitchFamily="49" charset="0"/>
              <a:buChar char="-"/>
              <a:defRPr lang="en-US" baseline="0" dirty="0" smtClean="0">
                <a:solidFill>
                  <a:schemeClr val="tx1"/>
                </a:solidFill>
              </a:defRPr>
            </a:lvl4pPr>
            <a:lvl5pPr marL="540000" indent="-180000">
              <a:buFont typeface="Courier New" pitchFamily="49" charset="0"/>
              <a:buChar char="-"/>
              <a:defRPr lang="en-AU" dirty="0">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Text / bullets / heading">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2" name="Text Placeholder 3"/>
          <p:cNvSpPr>
            <a:spLocks noGrp="1"/>
          </p:cNvSpPr>
          <p:nvPr>
            <p:ph type="body" sz="quarter" idx="10"/>
          </p:nvPr>
        </p:nvSpPr>
        <p:spPr>
          <a:xfrm>
            <a:off x="360000" y="1628801"/>
            <a:ext cx="8424000" cy="4401198"/>
          </a:xfrm>
        </p:spPr>
        <p:txBody>
          <a:bodyPr vert="horz" lIns="0" tIns="0" rIns="0" bIns="0" rtlCol="0">
            <a:noAutofit/>
          </a:bodyPr>
          <a:lstStyle>
            <a:lvl1pPr marL="180000" indent="-180000">
              <a:spcBef>
                <a:spcPts val="800"/>
              </a:spcBef>
              <a:spcAft>
                <a:spcPts val="0"/>
              </a:spcAft>
              <a:buFont typeface="Arial" pitchFamily="34" charset="0"/>
              <a:buChar char="•"/>
              <a:tabLst/>
              <a:defRPr lang="en-US" dirty="0" smtClean="0">
                <a:solidFill>
                  <a:schemeClr val="tx1"/>
                </a:solidFill>
              </a:defRPr>
            </a:lvl1pPr>
            <a:lvl2pPr marL="360000" indent="-180000">
              <a:spcBef>
                <a:spcPts val="480"/>
              </a:spcBef>
              <a:buFont typeface="Courier New" pitchFamily="49" charset="0"/>
              <a:buChar char="-"/>
              <a:tabLst/>
              <a:defRPr lang="en-US" dirty="0" smtClean="0">
                <a:solidFill>
                  <a:schemeClr val="tx1"/>
                </a:solidFill>
              </a:defRPr>
            </a:lvl2pPr>
            <a:lvl3pPr marL="540000" indent="-180000">
              <a:buFont typeface="Courier New" pitchFamily="49" charset="0"/>
              <a:buChar char="-"/>
              <a:defRPr lang="en-US" baseline="0" dirty="0" smtClean="0">
                <a:solidFill>
                  <a:schemeClr val="tx1"/>
                </a:solidFill>
              </a:defRPr>
            </a:lvl3pPr>
            <a:lvl4pPr marL="540000" indent="-180000">
              <a:buFont typeface="Courier New" pitchFamily="49" charset="0"/>
              <a:buChar char="-"/>
              <a:defRPr lang="en-US" baseline="0" dirty="0" smtClean="0">
                <a:solidFill>
                  <a:schemeClr val="tx1"/>
                </a:solidFill>
              </a:defRPr>
            </a:lvl4pPr>
            <a:lvl5pPr marL="540000" indent="-180000">
              <a:buFont typeface="Courier New" pitchFamily="49" charset="0"/>
              <a:buChar char="-"/>
              <a:defRPr lang="en-AU" dirty="0"/>
            </a:lvl5pPr>
            <a:lvl9pPr>
              <a:tabLst/>
              <a:defRPr/>
            </a:lvl9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14" name="Text Placeholder 8"/>
          <p:cNvSpPr>
            <a:spLocks noGrp="1"/>
          </p:cNvSpPr>
          <p:nvPr>
            <p:ph type="body" sz="quarter" idx="13"/>
          </p:nvPr>
        </p:nvSpPr>
        <p:spPr>
          <a:xfrm>
            <a:off x="360000" y="1314000"/>
            <a:ext cx="8424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Text / list / heading">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4" name="Text Placeholder 8"/>
          <p:cNvSpPr>
            <a:spLocks noGrp="1"/>
          </p:cNvSpPr>
          <p:nvPr>
            <p:ph type="body" sz="quarter" idx="13"/>
          </p:nvPr>
        </p:nvSpPr>
        <p:spPr>
          <a:xfrm>
            <a:off x="360000" y="1314000"/>
            <a:ext cx="8424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
        <p:nvSpPr>
          <p:cNvPr id="12" name="Text Placeholder 5"/>
          <p:cNvSpPr>
            <a:spLocks noGrp="1"/>
          </p:cNvSpPr>
          <p:nvPr>
            <p:ph type="body" sz="quarter" idx="12"/>
          </p:nvPr>
        </p:nvSpPr>
        <p:spPr>
          <a:xfrm>
            <a:off x="360000" y="1627200"/>
            <a:ext cx="8424000" cy="4402800"/>
          </a:xfrm>
        </p:spPr>
        <p:txBody>
          <a:bodyPr/>
          <a:lstStyle>
            <a:lvl1pPr marL="270000" indent="-270000">
              <a:spcBef>
                <a:spcPts val="1200"/>
              </a:spcBef>
              <a:spcAft>
                <a:spcPts val="0"/>
              </a:spcAft>
              <a:buFont typeface="+mj-lt"/>
              <a:buAutoNum type="arabicPeriod"/>
              <a:tabLst/>
              <a:defRPr baseline="0">
                <a:solidFill>
                  <a:schemeClr val="tx1"/>
                </a:solidFill>
              </a:defRPr>
            </a:lvl1pPr>
            <a:lvl2pPr marL="450000" indent="-180000">
              <a:buFont typeface="Arial" pitchFamily="34" charset="0"/>
              <a:buChar char="•"/>
              <a:tabLst/>
              <a:defRPr baseline="0"/>
            </a:lvl2pPr>
            <a:lvl3pPr marL="630000" indent="-180975">
              <a:tabLst/>
              <a:defRPr/>
            </a:lvl3pPr>
            <a:lvl4pPr marL="810000">
              <a:tabLst/>
              <a:defRPr/>
            </a:lvl4pPr>
            <a:lvl5pPr marL="810000">
              <a:defRPr/>
            </a:lvl5pPr>
            <a:lvl6pPr marL="810000">
              <a:defRPr/>
            </a:lvl6pPr>
            <a:lvl7pPr marL="810000">
              <a:defRPr/>
            </a:lvl7pPr>
            <a:lvl8pPr marL="810000">
              <a:defRPr/>
            </a:lvl8pPr>
            <a:lvl9pPr marL="810000">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2 column tex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8" name="Text Placeholder 2"/>
          <p:cNvSpPr>
            <a:spLocks noGrp="1"/>
          </p:cNvSpPr>
          <p:nvPr>
            <p:ph type="body" sz="quarter" idx="10"/>
          </p:nvPr>
        </p:nvSpPr>
        <p:spPr>
          <a:xfrm>
            <a:off x="360000" y="1314000"/>
            <a:ext cx="4122000" cy="4716000"/>
          </a:xfrm>
        </p:spPr>
        <p:txBody>
          <a:bodyPr/>
          <a:lstStyle>
            <a:lvl4pP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9" name="Text Placeholder 2"/>
          <p:cNvSpPr>
            <a:spLocks noGrp="1"/>
          </p:cNvSpPr>
          <p:nvPr>
            <p:ph type="body" sz="quarter" idx="12"/>
          </p:nvPr>
        </p:nvSpPr>
        <p:spPr>
          <a:xfrm>
            <a:off x="4662000" y="1314000"/>
            <a:ext cx="4122000" cy="4716000"/>
          </a:xfrm>
        </p:spPr>
        <p:txBody>
          <a:bodyPr/>
          <a:lstStyle>
            <a:lvl4pP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2 column text / bullets">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9" name="Text Placeholder 2"/>
          <p:cNvSpPr>
            <a:spLocks noGrp="1"/>
          </p:cNvSpPr>
          <p:nvPr>
            <p:ph type="body" sz="quarter" idx="10"/>
          </p:nvPr>
        </p:nvSpPr>
        <p:spPr>
          <a:xfrm>
            <a:off x="360000" y="1314000"/>
            <a:ext cx="4122000" cy="4716000"/>
          </a:xfrm>
        </p:spPr>
        <p:txBody>
          <a:bodyPr/>
          <a:lstStyle>
            <a:lvl1pPr marL="180000" indent="-180000">
              <a:spcBef>
                <a:spcPts val="800"/>
              </a:spcBef>
              <a:buFont typeface="Arial" pitchFamily="34" charset="0"/>
              <a:buChar char="•"/>
              <a:tabLst/>
              <a:defRPr/>
            </a:lvl1pPr>
            <a:lvl2pPr marL="360000" indent="-180975">
              <a:spcBef>
                <a:spcPts val="480"/>
              </a:spcBef>
              <a:buFont typeface="Courier New" pitchFamily="49" charset="0"/>
              <a:buChar char="-"/>
              <a:tabLst/>
              <a:defRPr/>
            </a:lvl2pPr>
            <a:lvl3pPr marL="540000">
              <a:tabLst/>
              <a:defRPr/>
            </a:lvl3pPr>
            <a:lvl4pPr marL="540000">
              <a:defRPr/>
            </a:lvl4pPr>
            <a:lvl5pPr marL="540000">
              <a:defRPr/>
            </a:lvl5pPr>
            <a:lvl6pPr marL="540000">
              <a:defRPr/>
            </a:lvl6pPr>
            <a:lvl7pPr marL="540000">
              <a:defRPr/>
            </a:lvl7pPr>
            <a:lvl8pPr marL="540000">
              <a:defRPr/>
            </a:lvl8pPr>
            <a:lvl9pPr marL="540000">
              <a:defRPr/>
            </a:lvl9pPr>
          </a:lstStyle>
          <a:p>
            <a:pPr lvl="0"/>
            <a:r>
              <a:rPr lang="en-US" smtClean="0"/>
              <a:t>Click to edit Master text styles</a:t>
            </a:r>
          </a:p>
          <a:p>
            <a:pPr lvl="1"/>
            <a:r>
              <a:rPr lang="en-US" smtClean="0"/>
              <a:t>Second level</a:t>
            </a:r>
          </a:p>
          <a:p>
            <a:pPr lvl="2"/>
            <a:r>
              <a:rPr lang="en-US" smtClean="0"/>
              <a:t>Third level</a:t>
            </a:r>
          </a:p>
        </p:txBody>
      </p:sp>
      <p:sp>
        <p:nvSpPr>
          <p:cNvPr id="8" name="Text Placeholder 2"/>
          <p:cNvSpPr>
            <a:spLocks noGrp="1"/>
          </p:cNvSpPr>
          <p:nvPr>
            <p:ph type="body" sz="quarter" idx="11"/>
          </p:nvPr>
        </p:nvSpPr>
        <p:spPr>
          <a:xfrm>
            <a:off x="4662000" y="1314000"/>
            <a:ext cx="4122000" cy="4716000"/>
          </a:xfrm>
        </p:spPr>
        <p:txBody>
          <a:bodyPr/>
          <a:lstStyle>
            <a:lvl1pPr marL="180000" indent="-180000">
              <a:spcBef>
                <a:spcPts val="800"/>
              </a:spcBef>
              <a:buFont typeface="Arial" pitchFamily="34" charset="0"/>
              <a:buChar char="•"/>
              <a:tabLst/>
              <a:defRPr/>
            </a:lvl1pPr>
            <a:lvl2pPr marL="360000" indent="-180975">
              <a:spcBef>
                <a:spcPts val="480"/>
              </a:spcBef>
              <a:buFont typeface="Courier New" pitchFamily="49" charset="0"/>
              <a:buChar char="-"/>
              <a:tabLst/>
              <a:defRPr/>
            </a:lvl2pPr>
            <a:lvl3pPr marL="540000">
              <a:tabLst/>
              <a:defRPr/>
            </a:lvl3pPr>
            <a:lvl4pPr marL="540000">
              <a:defRPr/>
            </a:lvl4pPr>
            <a:lvl5pPr marL="540000">
              <a:defRPr/>
            </a:lvl5pPr>
            <a:lvl6pPr marL="540000">
              <a:defRPr/>
            </a:lvl6pPr>
            <a:lvl7pPr marL="540000">
              <a:defRPr/>
            </a:lvl7pPr>
            <a:lvl8pPr marL="540000">
              <a:defRPr/>
            </a:lvl8pPr>
            <a:lvl9pPr marL="540000">
              <a:defRPr/>
            </a:lvl9pPr>
          </a:lstStyle>
          <a:p>
            <a:pPr lvl="0"/>
            <a:r>
              <a:rPr lang="en-US" smtClean="0"/>
              <a:t>Click to edit Master text styles</a:t>
            </a:r>
          </a:p>
          <a:p>
            <a:pPr lvl="1"/>
            <a:r>
              <a:rPr lang="en-US" smtClean="0"/>
              <a:t>Second level</a:t>
            </a:r>
          </a:p>
          <a:p>
            <a:pPr lvl="2"/>
            <a:r>
              <a:rPr lang="en-US" smtClean="0"/>
              <a:t>Third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 bullets">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3" name="Text Placeholder 2"/>
          <p:cNvSpPr>
            <a:spLocks noGrp="1"/>
          </p:cNvSpPr>
          <p:nvPr>
            <p:ph type="body" sz="quarter" idx="10"/>
          </p:nvPr>
        </p:nvSpPr>
        <p:spPr>
          <a:xfrm>
            <a:off x="360000" y="1314000"/>
            <a:ext cx="8424000" cy="4716000"/>
          </a:xfrm>
        </p:spPr>
        <p:txBody>
          <a:bodyPr/>
          <a:lstStyle>
            <a:lvl1pPr marL="180000" indent="-180000">
              <a:spcBef>
                <a:spcPts val="800"/>
              </a:spcBef>
              <a:buFont typeface="Arial" pitchFamily="34" charset="0"/>
              <a:buChar char="•"/>
              <a:tabLst/>
              <a:defRPr/>
            </a:lvl1pPr>
            <a:lvl2pPr marL="360000" indent="-180975">
              <a:spcBef>
                <a:spcPts val="480"/>
              </a:spcBef>
              <a:buFont typeface="Courier New" pitchFamily="49" charset="0"/>
              <a:buChar char="-"/>
              <a:tabLst/>
              <a:defRPr/>
            </a:lvl2pPr>
            <a:lvl3pPr marL="540000">
              <a:spcBef>
                <a:spcPts val="480"/>
              </a:spcBef>
              <a:tabLst/>
              <a:defRPr/>
            </a:lvl3pPr>
            <a:lvl4pPr marL="540000">
              <a:spcBef>
                <a:spcPts val="480"/>
              </a:spcBef>
              <a:defRPr/>
            </a:lvl4pPr>
            <a:lvl5pPr marL="540000">
              <a:spcBef>
                <a:spcPts val="480"/>
              </a:spcBef>
              <a:defRPr/>
            </a:lvl5pPr>
            <a:lvl6pPr marL="540000">
              <a:spcBef>
                <a:spcPts val="480"/>
              </a:spcBef>
              <a:defRPr/>
            </a:lvl6pPr>
            <a:lvl7pPr marL="540000">
              <a:spcBef>
                <a:spcPts val="480"/>
              </a:spcBef>
              <a:defRPr/>
            </a:lvl7pPr>
            <a:lvl8pPr marL="540000">
              <a:spcBef>
                <a:spcPts val="480"/>
              </a:spcBef>
              <a:defRPr/>
            </a:lvl8pPr>
            <a:lvl9pPr marL="540000">
              <a:spcBef>
                <a:spcPts val="480"/>
              </a:spcBef>
              <a:defRPr/>
            </a:lvl9pPr>
          </a:lstStyle>
          <a:p>
            <a:pPr lvl="0"/>
            <a:r>
              <a:rPr lang="en-US" smtClean="0"/>
              <a:t>Click to edit Master text styles</a:t>
            </a:r>
          </a:p>
          <a:p>
            <a:pPr lvl="1"/>
            <a:r>
              <a:rPr lang="en-US" smtClean="0"/>
              <a:t>Second level</a:t>
            </a:r>
          </a:p>
          <a:p>
            <a:pPr lvl="2"/>
            <a:r>
              <a:rPr lang="en-US" smtClean="0"/>
              <a:t>Third level</a:t>
            </a: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2 column text / list">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7" name="Text Placeholder 5"/>
          <p:cNvSpPr>
            <a:spLocks noGrp="1"/>
          </p:cNvSpPr>
          <p:nvPr>
            <p:ph type="body" sz="quarter" idx="12"/>
          </p:nvPr>
        </p:nvSpPr>
        <p:spPr>
          <a:xfrm>
            <a:off x="360000" y="1314000"/>
            <a:ext cx="4122000" cy="4716000"/>
          </a:xfrm>
        </p:spPr>
        <p:txBody>
          <a:bodyPr/>
          <a:lstStyle>
            <a:lvl1pPr marL="270000" indent="-270000">
              <a:spcBef>
                <a:spcPts val="1200"/>
              </a:spcBef>
              <a:spcAft>
                <a:spcPts val="0"/>
              </a:spcAft>
              <a:buFont typeface="+mj-lt"/>
              <a:buAutoNum type="arabicPeriod"/>
              <a:tabLst/>
              <a:defRPr baseline="0">
                <a:solidFill>
                  <a:schemeClr val="tx1"/>
                </a:solidFill>
              </a:defRPr>
            </a:lvl1pPr>
            <a:lvl2pPr marL="450000" indent="-180000">
              <a:buFont typeface="Arial" pitchFamily="34" charset="0"/>
              <a:buChar char="•"/>
              <a:tabLst/>
              <a:defRPr baseline="0"/>
            </a:lvl2pPr>
            <a:lvl3pPr marL="630000" indent="-180975">
              <a:tabLst/>
              <a:defRPr/>
            </a:lvl3pPr>
            <a:lvl4pPr marL="810000">
              <a:tabLst/>
              <a:defRPr/>
            </a:lvl4pPr>
            <a:lvl5pPr marL="810000">
              <a:defRPr/>
            </a:lvl5pPr>
            <a:lvl6pPr marL="810000">
              <a:defRPr/>
            </a:lvl6pPr>
            <a:lvl7pPr marL="810000">
              <a:defRPr/>
            </a:lvl7pPr>
            <a:lvl8pPr marL="810000">
              <a:defRPr/>
            </a:lvl8pPr>
            <a:lvl9pPr marL="810000">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
        <p:nvSpPr>
          <p:cNvPr id="13" name="Text Placeholder 5"/>
          <p:cNvSpPr>
            <a:spLocks noGrp="1"/>
          </p:cNvSpPr>
          <p:nvPr>
            <p:ph type="body" sz="quarter" idx="13"/>
          </p:nvPr>
        </p:nvSpPr>
        <p:spPr>
          <a:xfrm>
            <a:off x="4662000" y="1314000"/>
            <a:ext cx="4122000" cy="4716000"/>
          </a:xfrm>
        </p:spPr>
        <p:txBody>
          <a:bodyPr/>
          <a:lstStyle>
            <a:lvl1pPr marL="270000" indent="-270000">
              <a:spcBef>
                <a:spcPts val="1200"/>
              </a:spcBef>
              <a:spcAft>
                <a:spcPts val="0"/>
              </a:spcAft>
              <a:buFont typeface="+mj-lt"/>
              <a:buAutoNum type="arabicPeriod"/>
              <a:tabLst/>
              <a:defRPr baseline="0">
                <a:solidFill>
                  <a:schemeClr val="tx1"/>
                </a:solidFill>
              </a:defRPr>
            </a:lvl1pPr>
            <a:lvl2pPr marL="450000" indent="-180000">
              <a:buFont typeface="Arial" pitchFamily="34" charset="0"/>
              <a:buChar char="•"/>
              <a:tabLst/>
              <a:defRPr baseline="0"/>
            </a:lvl2pPr>
            <a:lvl3pPr marL="630000" indent="-180975">
              <a:tabLst/>
              <a:defRPr/>
            </a:lvl3pPr>
            <a:lvl4pPr marL="810000">
              <a:tabLst/>
              <a:defRPr/>
            </a:lvl4pPr>
            <a:lvl5pPr marL="810000">
              <a:defRPr/>
            </a:lvl5pPr>
            <a:lvl6pPr marL="810000">
              <a:defRPr/>
            </a:lvl6pPr>
            <a:lvl7pPr marL="810000">
              <a:defRPr/>
            </a:lvl7pPr>
            <a:lvl8pPr marL="810000">
              <a:defRPr/>
            </a:lvl8pPr>
            <a:lvl9pPr marL="810000">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2 column text / headings">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4" name="Text Placeholder 8"/>
          <p:cNvSpPr>
            <a:spLocks noGrp="1"/>
          </p:cNvSpPr>
          <p:nvPr>
            <p:ph type="body" sz="quarter" idx="13"/>
          </p:nvPr>
        </p:nvSpPr>
        <p:spPr>
          <a:xfrm>
            <a:off x="360000" y="1314000"/>
            <a:ext cx="4122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
        <p:nvSpPr>
          <p:cNvPr id="15" name="Text Placeholder 8"/>
          <p:cNvSpPr>
            <a:spLocks noGrp="1"/>
          </p:cNvSpPr>
          <p:nvPr>
            <p:ph type="body" sz="quarter" idx="16"/>
          </p:nvPr>
        </p:nvSpPr>
        <p:spPr>
          <a:xfrm>
            <a:off x="4662000" y="1314000"/>
            <a:ext cx="4122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
        <p:nvSpPr>
          <p:cNvPr id="17" name="Text Placeholder 3"/>
          <p:cNvSpPr>
            <a:spLocks noGrp="1"/>
          </p:cNvSpPr>
          <p:nvPr>
            <p:ph type="body" sz="quarter" idx="10"/>
          </p:nvPr>
        </p:nvSpPr>
        <p:spPr>
          <a:xfrm>
            <a:off x="360000" y="1628800"/>
            <a:ext cx="4122000" cy="4401200"/>
          </a:xfrm>
        </p:spPr>
        <p:txBody>
          <a:bodyPr vert="horz" lIns="0" tIns="0" rIns="0" bIns="0" rtlCol="0">
            <a:noAutofit/>
          </a:bodyPr>
          <a:lstStyle>
            <a:lvl1pPr marL="0" indent="0">
              <a:spcBef>
                <a:spcPts val="1200"/>
              </a:spcBef>
              <a:spcAft>
                <a:spcPts val="0"/>
              </a:spcAft>
              <a:buFontTx/>
              <a:buNone/>
              <a:defRPr lang="en-US" dirty="0" smtClean="0">
                <a:solidFill>
                  <a:schemeClr val="tx1"/>
                </a:solidFill>
              </a:defRPr>
            </a:lvl1pPr>
            <a:lvl2pPr marL="180000" indent="-180000">
              <a:buFont typeface="Arial" pitchFamily="34" charset="0"/>
              <a:buChar char="•"/>
              <a:defRPr lang="en-US" dirty="0" smtClean="0">
                <a:solidFill>
                  <a:schemeClr val="tx1"/>
                </a:solidFill>
              </a:defRPr>
            </a:lvl2pPr>
            <a:lvl3pPr marL="360000" indent="-180000">
              <a:buFont typeface="Courier New" pitchFamily="49" charset="0"/>
              <a:buChar char="-"/>
              <a:defRPr lang="en-US" baseline="0" dirty="0" smtClean="0">
                <a:solidFill>
                  <a:schemeClr val="tx1"/>
                </a:solidFill>
              </a:defRPr>
            </a:lvl3pPr>
            <a:lvl4pPr marL="540000" indent="-180000">
              <a:buFont typeface="Courier New" pitchFamily="49" charset="0"/>
              <a:buChar char="-"/>
              <a:defRPr lang="en-US" baseline="0" dirty="0" smtClean="0">
                <a:solidFill>
                  <a:schemeClr val="tx1"/>
                </a:solidFill>
              </a:defRPr>
            </a:lvl4pPr>
            <a:lvl5pPr marL="540000" indent="-180000">
              <a:buFont typeface="Courier New" pitchFamily="49" charset="0"/>
              <a:buChar char="-"/>
              <a:defRPr lang="en-AU" dirty="0">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
        <p:nvSpPr>
          <p:cNvPr id="18" name="Text Placeholder 3"/>
          <p:cNvSpPr>
            <a:spLocks noGrp="1"/>
          </p:cNvSpPr>
          <p:nvPr>
            <p:ph type="body" sz="quarter" idx="17"/>
          </p:nvPr>
        </p:nvSpPr>
        <p:spPr>
          <a:xfrm>
            <a:off x="4662000" y="1628800"/>
            <a:ext cx="4122000" cy="4401200"/>
          </a:xfrm>
        </p:spPr>
        <p:txBody>
          <a:bodyPr vert="horz" lIns="0" tIns="0" rIns="0" bIns="0" rtlCol="0">
            <a:noAutofit/>
          </a:bodyPr>
          <a:lstStyle>
            <a:lvl1pPr marL="0" indent="0">
              <a:spcBef>
                <a:spcPts val="1200"/>
              </a:spcBef>
              <a:spcAft>
                <a:spcPts val="0"/>
              </a:spcAft>
              <a:buFontTx/>
              <a:buNone/>
              <a:defRPr lang="en-US" dirty="0" smtClean="0">
                <a:solidFill>
                  <a:schemeClr val="tx1"/>
                </a:solidFill>
              </a:defRPr>
            </a:lvl1pPr>
            <a:lvl2pPr marL="180000" indent="-180000">
              <a:buFont typeface="Arial" pitchFamily="34" charset="0"/>
              <a:buChar char="•"/>
              <a:defRPr lang="en-US" dirty="0" smtClean="0">
                <a:solidFill>
                  <a:schemeClr val="tx1"/>
                </a:solidFill>
              </a:defRPr>
            </a:lvl2pPr>
            <a:lvl3pPr marL="360000" indent="-180000">
              <a:buFont typeface="Courier New" pitchFamily="49" charset="0"/>
              <a:buChar char="-"/>
              <a:defRPr lang="en-US" baseline="0" dirty="0" smtClean="0">
                <a:solidFill>
                  <a:schemeClr val="tx1"/>
                </a:solidFill>
              </a:defRPr>
            </a:lvl3pPr>
            <a:lvl4pPr marL="540000" indent="-180000">
              <a:buFont typeface="Courier New" pitchFamily="49" charset="0"/>
              <a:buChar char="-"/>
              <a:defRPr lang="en-US" baseline="0" dirty="0" smtClean="0">
                <a:solidFill>
                  <a:schemeClr val="tx1"/>
                </a:solidFill>
              </a:defRPr>
            </a:lvl4pPr>
            <a:lvl5pPr marL="540000" indent="-180000">
              <a:buFont typeface="Courier New" pitchFamily="49" charset="0"/>
              <a:buChar char="-"/>
              <a:defRPr lang="en-AU" dirty="0">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2 column text / bullets / headings">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4" name="Text Placeholder 8"/>
          <p:cNvSpPr>
            <a:spLocks noGrp="1"/>
          </p:cNvSpPr>
          <p:nvPr>
            <p:ph type="body" sz="quarter" idx="13"/>
          </p:nvPr>
        </p:nvSpPr>
        <p:spPr>
          <a:xfrm>
            <a:off x="360000" y="1314000"/>
            <a:ext cx="4122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
        <p:nvSpPr>
          <p:cNvPr id="15" name="Text Placeholder 8"/>
          <p:cNvSpPr>
            <a:spLocks noGrp="1"/>
          </p:cNvSpPr>
          <p:nvPr>
            <p:ph type="body" sz="quarter" idx="16"/>
          </p:nvPr>
        </p:nvSpPr>
        <p:spPr>
          <a:xfrm>
            <a:off x="4662000" y="1314000"/>
            <a:ext cx="4122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
        <p:nvSpPr>
          <p:cNvPr id="16" name="Text Placeholder 3"/>
          <p:cNvSpPr>
            <a:spLocks noGrp="1"/>
          </p:cNvSpPr>
          <p:nvPr>
            <p:ph type="body" sz="quarter" idx="10"/>
          </p:nvPr>
        </p:nvSpPr>
        <p:spPr>
          <a:xfrm>
            <a:off x="360000" y="1628801"/>
            <a:ext cx="4122000" cy="4401198"/>
          </a:xfrm>
        </p:spPr>
        <p:txBody>
          <a:bodyPr vert="horz" lIns="0" tIns="0" rIns="0" bIns="0" rtlCol="0">
            <a:noAutofit/>
          </a:bodyPr>
          <a:lstStyle>
            <a:lvl1pPr marL="180000" indent="-180000">
              <a:spcBef>
                <a:spcPts val="800"/>
              </a:spcBef>
              <a:spcAft>
                <a:spcPts val="0"/>
              </a:spcAft>
              <a:buFont typeface="Arial" pitchFamily="34" charset="0"/>
              <a:buChar char="•"/>
              <a:tabLst/>
              <a:defRPr lang="en-US" dirty="0" smtClean="0">
                <a:solidFill>
                  <a:schemeClr val="tx1"/>
                </a:solidFill>
              </a:defRPr>
            </a:lvl1pPr>
            <a:lvl2pPr marL="360000" indent="-180000">
              <a:spcBef>
                <a:spcPts val="480"/>
              </a:spcBef>
              <a:buFont typeface="Courier New" pitchFamily="49" charset="0"/>
              <a:buChar char="-"/>
              <a:defRPr lang="en-US" dirty="0" smtClean="0">
                <a:solidFill>
                  <a:schemeClr val="tx1"/>
                </a:solidFill>
              </a:defRPr>
            </a:lvl2pPr>
            <a:lvl3pPr marL="540000" indent="-180000">
              <a:buFont typeface="Courier New" pitchFamily="49" charset="0"/>
              <a:buChar char="-"/>
              <a:defRPr lang="en-US" baseline="0" dirty="0" smtClean="0">
                <a:solidFill>
                  <a:schemeClr val="tx1"/>
                </a:solidFill>
              </a:defRPr>
            </a:lvl3pPr>
            <a:lvl4pPr marL="540000" indent="-180000">
              <a:buFont typeface="Courier New" pitchFamily="49" charset="0"/>
              <a:buChar char="-"/>
              <a:defRPr lang="en-US" baseline="0" dirty="0" smtClean="0">
                <a:solidFill>
                  <a:schemeClr val="tx1"/>
                </a:solidFill>
              </a:defRPr>
            </a:lvl4pPr>
            <a:lvl5pPr marL="540000" indent="-180000">
              <a:buFont typeface="Courier New" pitchFamily="49" charset="0"/>
              <a:buChar char="-"/>
              <a:defRPr lang="en-AU" dirty="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17" name="Text Placeholder 3"/>
          <p:cNvSpPr>
            <a:spLocks noGrp="1"/>
          </p:cNvSpPr>
          <p:nvPr>
            <p:ph type="body" sz="quarter" idx="17"/>
          </p:nvPr>
        </p:nvSpPr>
        <p:spPr>
          <a:xfrm>
            <a:off x="4662000" y="1628801"/>
            <a:ext cx="4122000" cy="4401198"/>
          </a:xfrm>
        </p:spPr>
        <p:txBody>
          <a:bodyPr vert="horz" lIns="0" tIns="0" rIns="0" bIns="0" rtlCol="0">
            <a:noAutofit/>
          </a:bodyPr>
          <a:lstStyle>
            <a:lvl1pPr marL="180000" indent="-180000">
              <a:spcBef>
                <a:spcPts val="800"/>
              </a:spcBef>
              <a:spcAft>
                <a:spcPts val="0"/>
              </a:spcAft>
              <a:buFont typeface="Arial" pitchFamily="34" charset="0"/>
              <a:buChar char="•"/>
              <a:tabLst/>
              <a:defRPr lang="en-US" dirty="0" smtClean="0">
                <a:solidFill>
                  <a:schemeClr val="tx1"/>
                </a:solidFill>
              </a:defRPr>
            </a:lvl1pPr>
            <a:lvl2pPr marL="360000" indent="-180000">
              <a:spcBef>
                <a:spcPts val="480"/>
              </a:spcBef>
              <a:buFont typeface="Courier New" pitchFamily="49" charset="0"/>
              <a:buChar char="-"/>
              <a:tabLst>
                <a:tab pos="360000" algn="l"/>
              </a:tabLst>
              <a:defRPr lang="en-US" dirty="0" smtClean="0">
                <a:solidFill>
                  <a:schemeClr val="tx1"/>
                </a:solidFill>
              </a:defRPr>
            </a:lvl2pPr>
            <a:lvl3pPr marL="540000" indent="-180000">
              <a:buFont typeface="Courier New" pitchFamily="49" charset="0"/>
              <a:buChar char="-"/>
              <a:defRPr lang="en-US" baseline="0" dirty="0" smtClean="0">
                <a:solidFill>
                  <a:schemeClr val="tx1"/>
                </a:solidFill>
              </a:defRPr>
            </a:lvl3pPr>
            <a:lvl4pPr marL="540000" indent="-180000">
              <a:buFont typeface="Courier New" pitchFamily="49" charset="0"/>
              <a:buChar char="-"/>
              <a:defRPr lang="en-US" baseline="0" dirty="0" smtClean="0">
                <a:solidFill>
                  <a:schemeClr val="tx1"/>
                </a:solidFill>
              </a:defRPr>
            </a:lvl4pPr>
            <a:lvl5pPr marL="540000" indent="-180000">
              <a:buFont typeface="Courier New" pitchFamily="49" charset="0"/>
              <a:buChar char="-"/>
              <a:defRPr lang="en-AU" dirty="0"/>
            </a:lvl5pPr>
            <a:lvl9pPr>
              <a:tabLst>
                <a:tab pos="540000" algn="l"/>
              </a:tabLst>
              <a:defRPr/>
            </a:lvl9pPr>
          </a:lstStyle>
          <a:p>
            <a:pPr lvl="0"/>
            <a:r>
              <a:rPr lang="en-US" noProof="0" smtClean="0"/>
              <a:t>Click to edit Master text styles</a:t>
            </a:r>
          </a:p>
          <a:p>
            <a:pPr lvl="1"/>
            <a:r>
              <a:rPr lang="en-US" noProof="0" smtClean="0"/>
              <a:t>Second level</a:t>
            </a:r>
          </a:p>
          <a:p>
            <a:pPr lvl="2"/>
            <a:r>
              <a:rPr lang="en-US" noProof="0" smtClean="0"/>
              <a:t>Third level</a:t>
            </a: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2 column text / list / headings">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4" name="Text Placeholder 8"/>
          <p:cNvSpPr>
            <a:spLocks noGrp="1"/>
          </p:cNvSpPr>
          <p:nvPr>
            <p:ph type="body" sz="quarter" idx="13"/>
          </p:nvPr>
        </p:nvSpPr>
        <p:spPr>
          <a:xfrm>
            <a:off x="360000" y="1314000"/>
            <a:ext cx="4122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
        <p:nvSpPr>
          <p:cNvPr id="15" name="Text Placeholder 8"/>
          <p:cNvSpPr>
            <a:spLocks noGrp="1"/>
          </p:cNvSpPr>
          <p:nvPr>
            <p:ph type="body" sz="quarter" idx="16"/>
          </p:nvPr>
        </p:nvSpPr>
        <p:spPr>
          <a:xfrm>
            <a:off x="4662000" y="1314000"/>
            <a:ext cx="4122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
        <p:nvSpPr>
          <p:cNvPr id="13" name="Text Placeholder 5"/>
          <p:cNvSpPr>
            <a:spLocks noGrp="1"/>
          </p:cNvSpPr>
          <p:nvPr>
            <p:ph type="body" sz="quarter" idx="12"/>
          </p:nvPr>
        </p:nvSpPr>
        <p:spPr>
          <a:xfrm>
            <a:off x="360000" y="1627200"/>
            <a:ext cx="4122000" cy="4402800"/>
          </a:xfrm>
        </p:spPr>
        <p:txBody>
          <a:bodyPr/>
          <a:lstStyle>
            <a:lvl1pPr marL="270000" indent="-270000">
              <a:spcBef>
                <a:spcPts val="1200"/>
              </a:spcBef>
              <a:spcAft>
                <a:spcPts val="0"/>
              </a:spcAft>
              <a:buFont typeface="+mj-lt"/>
              <a:buAutoNum type="arabicPeriod"/>
              <a:tabLst/>
              <a:defRPr baseline="0">
                <a:solidFill>
                  <a:schemeClr val="tx1"/>
                </a:solidFill>
              </a:defRPr>
            </a:lvl1pPr>
            <a:lvl2pPr marL="450000" indent="-180000">
              <a:buFont typeface="Arial" pitchFamily="34" charset="0"/>
              <a:buChar char="•"/>
              <a:tabLst/>
              <a:defRPr baseline="0"/>
            </a:lvl2pPr>
            <a:lvl3pPr marL="630000" indent="-180975">
              <a:tabLst/>
              <a:defRPr/>
            </a:lvl3pPr>
            <a:lvl4pPr marL="810000">
              <a:tabLst/>
              <a:defRPr/>
            </a:lvl4pPr>
            <a:lvl5pPr marL="810000">
              <a:defRPr/>
            </a:lvl5pPr>
            <a:lvl6pPr marL="810000">
              <a:defRPr/>
            </a:lvl6pPr>
            <a:lvl7pPr marL="810000">
              <a:defRPr/>
            </a:lvl7pPr>
            <a:lvl8pPr marL="810000">
              <a:defRPr/>
            </a:lvl8pPr>
            <a:lvl9pPr marL="810000">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
        <p:nvSpPr>
          <p:cNvPr id="16" name="Text Placeholder 5"/>
          <p:cNvSpPr>
            <a:spLocks noGrp="1"/>
          </p:cNvSpPr>
          <p:nvPr>
            <p:ph type="body" sz="quarter" idx="17"/>
          </p:nvPr>
        </p:nvSpPr>
        <p:spPr>
          <a:xfrm>
            <a:off x="4662000" y="1627200"/>
            <a:ext cx="4122000" cy="4402800"/>
          </a:xfrm>
        </p:spPr>
        <p:txBody>
          <a:bodyPr/>
          <a:lstStyle>
            <a:lvl1pPr marL="270000" indent="-270000">
              <a:spcBef>
                <a:spcPts val="1200"/>
              </a:spcBef>
              <a:spcAft>
                <a:spcPts val="0"/>
              </a:spcAft>
              <a:buFont typeface="+mj-lt"/>
              <a:buAutoNum type="arabicPeriod"/>
              <a:tabLst/>
              <a:defRPr baseline="0">
                <a:solidFill>
                  <a:schemeClr val="tx1"/>
                </a:solidFill>
              </a:defRPr>
            </a:lvl1pPr>
            <a:lvl2pPr marL="450000" indent="-180000">
              <a:buFont typeface="Arial" pitchFamily="34" charset="0"/>
              <a:buChar char="•"/>
              <a:tabLst/>
              <a:defRPr baseline="0"/>
            </a:lvl2pPr>
            <a:lvl3pPr marL="630000" indent="-180975">
              <a:tabLst/>
              <a:defRPr/>
            </a:lvl3pPr>
            <a:lvl4pPr marL="810000">
              <a:tabLst/>
              <a:defRPr/>
            </a:lvl4pPr>
            <a:lvl5pPr marL="810000">
              <a:defRPr/>
            </a:lvl5pPr>
            <a:lvl6pPr marL="810000">
              <a:defRPr/>
            </a:lvl6pPr>
            <a:lvl7pPr marL="810000">
              <a:defRPr/>
            </a:lvl7pPr>
            <a:lvl8pPr marL="810000">
              <a:defRPr/>
            </a:lvl8pPr>
            <a:lvl9pPr marL="810000">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Thank you / London">
    <p:spTree>
      <p:nvGrpSpPr>
        <p:cNvPr id="1" name=""/>
        <p:cNvGrpSpPr/>
        <p:nvPr/>
      </p:nvGrpSpPr>
      <p:grpSpPr>
        <a:xfrm>
          <a:off x="0" y="0"/>
          <a:ext cx="0" cy="0"/>
          <a:chOff x="0" y="0"/>
          <a:chExt cx="0" cy="0"/>
        </a:xfrm>
      </p:grpSpPr>
      <p:sp>
        <p:nvSpPr>
          <p:cNvPr id="7" name="Text Placeholder 6"/>
          <p:cNvSpPr txBox="1">
            <a:spLocks/>
          </p:cNvSpPr>
          <p:nvPr/>
        </p:nvSpPr>
        <p:spPr>
          <a:xfrm>
            <a:off x="360000" y="134419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World Gold Council</a:t>
            </a:r>
          </a:p>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10 Old Bailey, London EC4M 7NG</a:t>
            </a:r>
          </a:p>
          <a:p>
            <a:pPr marL="0" marR="0" lvl="0" indent="0" defTabSz="914400" rtl="0" eaLnBrk="1" fontAlgn="auto" latinLnBrk="0" hangingPunct="1">
              <a:lnSpc>
                <a:spcPts val="2200"/>
              </a:lnSpc>
              <a:spcBef>
                <a:spcPts val="0"/>
              </a:spcBef>
              <a:spcAft>
                <a:spcPts val="800"/>
              </a:spcAft>
              <a:buClrTx/>
              <a:buSzTx/>
              <a:buFontTx/>
              <a:buNone/>
              <a:tabLst/>
              <a:defRPr/>
            </a:pP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United Kingdom</a:t>
            </a: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+44 20 7826 4700</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+44 20 7826 4799</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kumimoji="0" lang="en-GB" sz="2000" b="0" i="0" u="none" strike="noStrike" kern="1200" cap="none" spc="0" normalizeH="0" baseline="0" noProof="0" dirty="0" err="1" smtClean="0">
                <a:ln>
                  <a:noFill/>
                </a:ln>
                <a:solidFill>
                  <a:schemeClr val="tx1"/>
                </a:solidFill>
                <a:effectLst/>
                <a:uLnTx/>
                <a:uFillTx/>
                <a:latin typeface="Arial" pitchFamily="34" charset="0"/>
                <a:ea typeface="+mn-ea"/>
                <a:cs typeface="Arial" pitchFamily="34" charset="0"/>
              </a:rPr>
              <a:t>www.gold.org</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pic>
        <p:nvPicPr>
          <p:cNvPr id="9" name="Picture 8" descr="WGC_POS_72dpi_RGB_GOLD.png"/>
          <p:cNvPicPr>
            <a:picLocks noChangeAspect="1"/>
          </p:cNvPicPr>
          <p:nvPr/>
        </p:nvPicPr>
        <p:blipFill>
          <a:blip r:embed="rId2" cstate="print"/>
          <a:stretch>
            <a:fillRect/>
          </a:stretch>
        </p:blipFill>
        <p:spPr>
          <a:xfrm>
            <a:off x="360000" y="6029960"/>
            <a:ext cx="1466850" cy="541020"/>
          </a:xfrm>
          <a:prstGeom prst="rect">
            <a:avLst/>
          </a:prstGeom>
        </p:spPr>
      </p:pic>
      <p:sp>
        <p:nvSpPr>
          <p:cNvPr id="2" name="TextBox 1"/>
          <p:cNvSpPr txBox="1"/>
          <p:nvPr/>
        </p:nvSpPr>
        <p:spPr>
          <a:xfrm>
            <a:off x="340949" y="277200"/>
            <a:ext cx="8442000"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noProof="0" dirty="0" smtClean="0"/>
              <a:t>Thank you</a:t>
            </a:r>
            <a:endParaRPr lang="en-GB" noProof="0" dirty="0"/>
          </a:p>
        </p:txBody>
      </p:sp>
      <p:sp>
        <p:nvSpPr>
          <p:cNvPr id="5" name="TextBox 4"/>
          <p:cNvSpPr txBox="1"/>
          <p:nvPr userDrawn="1"/>
        </p:nvSpPr>
        <p:spPr>
          <a:xfrm>
            <a:off x="340949" y="277200"/>
            <a:ext cx="8442000"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noProof="0" dirty="0" smtClean="0"/>
              <a:t>Thank you</a:t>
            </a:r>
            <a:endParaRPr lang="en-GB" noProof="0" dirty="0"/>
          </a:p>
        </p:txBody>
      </p:sp>
    </p:spTree>
  </p:cSld>
  <p:clrMapOvr>
    <a:masterClrMapping/>
  </p:clrMapOvr>
  <p:timing>
    <p:tnLst>
      <p:par>
        <p:cTn id="1" dur="indefinite" restart="never" nodeType="tmRoot"/>
      </p:par>
    </p:tnLst>
  </p:timing>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Thank you / New York">
    <p:spTree>
      <p:nvGrpSpPr>
        <p:cNvPr id="1" name=""/>
        <p:cNvGrpSpPr/>
        <p:nvPr/>
      </p:nvGrpSpPr>
      <p:grpSpPr>
        <a:xfrm>
          <a:off x="0" y="0"/>
          <a:ext cx="0" cy="0"/>
          <a:chOff x="0" y="0"/>
          <a:chExt cx="0" cy="0"/>
        </a:xfrm>
      </p:grpSpPr>
      <p:sp>
        <p:nvSpPr>
          <p:cNvPr id="7" name="Text Placeholder 6"/>
          <p:cNvSpPr txBox="1">
            <a:spLocks/>
          </p:cNvSpPr>
          <p:nvPr/>
        </p:nvSpPr>
        <p:spPr>
          <a:xfrm>
            <a:off x="360000" y="134280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World Gold Trust Services, LLC</a:t>
            </a:r>
          </a:p>
          <a:p>
            <a:pPr marL="0" marR="0" lvl="0" indent="0" defTabSz="914400" rtl="0" eaLnBrk="1" fontAlgn="auto" latinLnBrk="0" hangingPunct="1">
              <a:lnSpc>
                <a:spcPts val="2200"/>
              </a:lnSpc>
              <a:spcBef>
                <a:spcPts val="0"/>
              </a:spcBef>
              <a:spcAft>
                <a:spcPts val="0"/>
              </a:spcAft>
              <a:buClrTx/>
              <a:buSzTx/>
              <a:buFontTx/>
              <a:buNone/>
              <a:tabLst/>
              <a:defRPr/>
            </a:pPr>
            <a:r>
              <a:rPr kumimoji="0" lang="en-AU"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510</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Madison Avenue, </a:t>
            </a:r>
            <a:r>
              <a:rPr kumimoji="0" lang="en-AU"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9th Floor</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0" marR="0" lvl="0" indent="0" defTabSz="914400" rtl="0" eaLnBrk="1" fontAlgn="auto" latinLnBrk="0" hangingPunct="1">
              <a:lnSpc>
                <a:spcPts val="2200"/>
              </a:lnSpc>
              <a:spcBef>
                <a:spcPts val="0"/>
              </a:spcBef>
              <a:spcAft>
                <a:spcPts val="800"/>
              </a:spcAft>
              <a:buClrTx/>
              <a:buSzTx/>
              <a:buFontTx/>
              <a:buNone/>
              <a:tabLst/>
              <a:defRPr/>
            </a:pP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New York, NY </a:t>
            </a:r>
            <a:r>
              <a:rPr kumimoji="0" lang="en-AU"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10022</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United States of America</a:t>
            </a: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+1 212 317 3800</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+1 212 688 0410</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lang="en-GB" b="0" noProof="0" dirty="0" smtClean="0">
                <a:solidFill>
                  <a:schemeClr val="tx1"/>
                </a:solidFill>
              </a:rPr>
              <a:t>www.gold.org</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pic>
        <p:nvPicPr>
          <p:cNvPr id="8" name="Picture 7" descr="WGC_POS_72dpi_RGB_GOLD.png"/>
          <p:cNvPicPr>
            <a:picLocks noChangeAspect="1"/>
          </p:cNvPicPr>
          <p:nvPr/>
        </p:nvPicPr>
        <p:blipFill>
          <a:blip r:embed="rId2" cstate="print"/>
          <a:stretch>
            <a:fillRect/>
          </a:stretch>
        </p:blipFill>
        <p:spPr>
          <a:xfrm>
            <a:off x="360000" y="6030000"/>
            <a:ext cx="1465200" cy="540411"/>
          </a:xfrm>
          <a:prstGeom prst="rect">
            <a:avLst/>
          </a:prstGeom>
        </p:spPr>
      </p:pic>
      <p:sp>
        <p:nvSpPr>
          <p:cNvPr id="10" name="TextBox 9"/>
          <p:cNvSpPr txBox="1"/>
          <p:nvPr/>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noProof="0" dirty="0" smtClean="0"/>
              <a:t>Thank you</a:t>
            </a:r>
            <a:endParaRPr lang="en-GB" noProof="0" dirty="0"/>
          </a:p>
        </p:txBody>
      </p:sp>
      <p:sp>
        <p:nvSpPr>
          <p:cNvPr id="5" name="TextBox 4"/>
          <p:cNvSpPr txBox="1"/>
          <p:nvPr userDrawn="1"/>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noProof="0" dirty="0" smtClean="0"/>
              <a:t>Thank you</a:t>
            </a:r>
            <a:endParaRPr lang="en-GB" noProof="0" dirty="0"/>
          </a:p>
        </p:txBody>
      </p:sp>
    </p:spTree>
  </p:cSld>
  <p:clrMapOvr>
    <a:masterClrMapping/>
  </p:clrMapOvr>
  <p:timing>
    <p:tnLst>
      <p:par>
        <p:cTn id="1" dur="indefinite" restart="never" nodeType="tmRoot"/>
      </p:par>
    </p:tnLst>
  </p:timing>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Thank you / Singapore">
    <p:spTree>
      <p:nvGrpSpPr>
        <p:cNvPr id="1" name=""/>
        <p:cNvGrpSpPr/>
        <p:nvPr/>
      </p:nvGrpSpPr>
      <p:grpSpPr>
        <a:xfrm>
          <a:off x="0" y="0"/>
          <a:ext cx="0" cy="0"/>
          <a:chOff x="0" y="0"/>
          <a:chExt cx="0" cy="0"/>
        </a:xfrm>
      </p:grpSpPr>
      <p:sp>
        <p:nvSpPr>
          <p:cNvPr id="7" name="Text Placeholder 6"/>
          <p:cNvSpPr txBox="1">
            <a:spLocks/>
          </p:cNvSpPr>
          <p:nvPr/>
        </p:nvSpPr>
        <p:spPr>
          <a:xfrm>
            <a:off x="360000" y="134280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World Gold Council</a:t>
            </a:r>
          </a:p>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9 Raffles Place, Level 57, Republic Plaza</a:t>
            </a:r>
          </a:p>
          <a:p>
            <a:pPr marL="0" marR="0" lvl="0" indent="0" defTabSz="914400" rtl="0" eaLnBrk="1" fontAlgn="auto" latinLnBrk="0" hangingPunct="1">
              <a:lnSpc>
                <a:spcPts val="2200"/>
              </a:lnSpc>
              <a:spcBef>
                <a:spcPts val="0"/>
              </a:spcBef>
              <a:spcAft>
                <a:spcPts val="800"/>
              </a:spcAft>
              <a:buClrTx/>
              <a:buSzTx/>
              <a:buFontTx/>
              <a:buNone/>
              <a:tabLst/>
              <a:defRPr/>
            </a:pP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Singapore 048619, Republic of Singapore</a:t>
            </a: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+65 6823 1510</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+65 6823 1410</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a:t>
            </a:r>
            <a:r>
              <a:rPr kumimoji="0" lang="en-GB" sz="2000" b="0" i="0" u="none" strike="noStrike" kern="1200" cap="none" spc="0" normalizeH="0" baseline="0" noProof="0" dirty="0" err="1" smtClean="0">
                <a:ln>
                  <a:noFill/>
                </a:ln>
                <a:solidFill>
                  <a:schemeClr val="tx1"/>
                </a:solidFill>
                <a:effectLst/>
                <a:uLnTx/>
                <a:uFillTx/>
                <a:latin typeface="Arial" pitchFamily="34" charset="0"/>
                <a:ea typeface="+mn-ea"/>
                <a:cs typeface="Arial" pitchFamily="34" charset="0"/>
              </a:rPr>
              <a:t>www.gold.org</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pic>
        <p:nvPicPr>
          <p:cNvPr id="8" name="Picture 7" descr="WGC_POS_72dpi_RGB_GOLD.png"/>
          <p:cNvPicPr>
            <a:picLocks noChangeAspect="1"/>
          </p:cNvPicPr>
          <p:nvPr/>
        </p:nvPicPr>
        <p:blipFill>
          <a:blip r:embed="rId2" cstate="print"/>
          <a:stretch>
            <a:fillRect/>
          </a:stretch>
        </p:blipFill>
        <p:spPr>
          <a:xfrm>
            <a:off x="360000" y="6030000"/>
            <a:ext cx="1465200" cy="540411"/>
          </a:xfrm>
          <a:prstGeom prst="rect">
            <a:avLst/>
          </a:prstGeom>
        </p:spPr>
      </p:pic>
      <p:sp>
        <p:nvSpPr>
          <p:cNvPr id="10" name="TextBox 9"/>
          <p:cNvSpPr txBox="1"/>
          <p:nvPr/>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noProof="0" dirty="0" smtClean="0"/>
              <a:t>Thank you</a:t>
            </a:r>
            <a:endParaRPr lang="en-GB" noProof="0" dirty="0"/>
          </a:p>
        </p:txBody>
      </p:sp>
      <p:sp>
        <p:nvSpPr>
          <p:cNvPr id="5" name="TextBox 4"/>
          <p:cNvSpPr txBox="1"/>
          <p:nvPr userDrawn="1"/>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noProof="0" dirty="0" smtClean="0"/>
              <a:t>Thank you</a:t>
            </a:r>
            <a:endParaRPr lang="en-GB" noProof="0" dirty="0"/>
          </a:p>
        </p:txBody>
      </p:sp>
    </p:spTree>
  </p:cSld>
  <p:clrMapOvr>
    <a:masterClrMapping/>
  </p:clrMapOvr>
  <p:timing>
    <p:tnLst>
      <p:par>
        <p:cTn id="1" dur="indefinite" restart="never" nodeType="tmRoot"/>
      </p:par>
    </p:tnLst>
  </p:timing>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Thank you / Beijing">
    <p:spTree>
      <p:nvGrpSpPr>
        <p:cNvPr id="1" name=""/>
        <p:cNvGrpSpPr/>
        <p:nvPr/>
      </p:nvGrpSpPr>
      <p:grpSpPr>
        <a:xfrm>
          <a:off x="0" y="0"/>
          <a:ext cx="0" cy="0"/>
          <a:chOff x="0" y="0"/>
          <a:chExt cx="0" cy="0"/>
        </a:xfrm>
      </p:grpSpPr>
      <p:sp>
        <p:nvSpPr>
          <p:cNvPr id="7" name="Text Placeholder 6"/>
          <p:cNvSpPr txBox="1">
            <a:spLocks/>
          </p:cNvSpPr>
          <p:nvPr/>
        </p:nvSpPr>
        <p:spPr>
          <a:xfrm>
            <a:off x="360000" y="134280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World Gold Council</a:t>
            </a:r>
          </a:p>
          <a:p>
            <a:pPr marL="0" marR="0" lvl="0" indent="0" defTabSz="914400" rtl="0" eaLnBrk="1" fontAlgn="auto" latinLnBrk="0" hangingPunct="1">
              <a:lnSpc>
                <a:spcPts val="2200"/>
              </a:lnSpc>
              <a:spcBef>
                <a:spcPts val="0"/>
              </a:spcBef>
              <a:spcAft>
                <a:spcPts val="800"/>
              </a:spcAft>
              <a:buClrTx/>
              <a:buSzTx/>
              <a:buFontTx/>
              <a:buNone/>
              <a:tabLst/>
              <a:defRPr/>
            </a:pPr>
            <a:r>
              <a:rPr lang="en-GB" sz="2000" b="0" kern="1200" baseline="0" dirty="0" smtClean="0">
                <a:solidFill>
                  <a:schemeClr val="tx1"/>
                </a:solidFill>
                <a:latin typeface="+mn-lt"/>
                <a:ea typeface="+mn-ea"/>
                <a:cs typeface="+mn-cs"/>
              </a:rPr>
              <a:t>Unit 1106, 11th Floor, Raffles City Beijing Office Tower 1</a:t>
            </a:r>
            <a:br>
              <a:rPr lang="en-GB" sz="2000" b="0" kern="1200" baseline="0" dirty="0" smtClean="0">
                <a:solidFill>
                  <a:schemeClr val="tx1"/>
                </a:solidFill>
                <a:latin typeface="+mn-lt"/>
                <a:ea typeface="+mn-ea"/>
                <a:cs typeface="+mn-cs"/>
              </a:rPr>
            </a:br>
            <a:r>
              <a:rPr lang="en-GB" sz="2000" b="0" kern="1200" baseline="0" dirty="0" err="1" smtClean="0">
                <a:solidFill>
                  <a:schemeClr val="tx1"/>
                </a:solidFill>
                <a:latin typeface="+mn-lt"/>
                <a:ea typeface="+mn-ea"/>
                <a:cs typeface="+mn-cs"/>
              </a:rPr>
              <a:t>Dongzhimen</a:t>
            </a:r>
            <a:r>
              <a:rPr lang="en-GB" sz="2000" b="0" kern="1200" baseline="0" dirty="0" smtClean="0">
                <a:solidFill>
                  <a:schemeClr val="tx1"/>
                </a:solidFill>
                <a:latin typeface="+mn-lt"/>
                <a:ea typeface="+mn-ea"/>
                <a:cs typeface="+mn-cs"/>
              </a:rPr>
              <a:t> South Street, </a:t>
            </a:r>
            <a:r>
              <a:rPr lang="en-GB" sz="2000" b="0" kern="1200" baseline="0" dirty="0" err="1" smtClean="0">
                <a:solidFill>
                  <a:schemeClr val="tx1"/>
                </a:solidFill>
                <a:latin typeface="+mn-lt"/>
                <a:ea typeface="+mn-ea"/>
                <a:cs typeface="+mn-cs"/>
              </a:rPr>
              <a:t>Dongcheng</a:t>
            </a:r>
            <a:r>
              <a:rPr lang="en-GB" sz="2000" b="0" kern="1200" baseline="0" dirty="0" smtClean="0">
                <a:solidFill>
                  <a:schemeClr val="tx1"/>
                </a:solidFill>
                <a:latin typeface="+mn-lt"/>
                <a:ea typeface="+mn-ea"/>
                <a:cs typeface="+mn-cs"/>
              </a:rPr>
              <a:t> District</a:t>
            </a:r>
            <a:br>
              <a:rPr lang="en-GB" sz="2000" b="0" kern="1200" baseline="0" dirty="0" smtClean="0">
                <a:solidFill>
                  <a:schemeClr val="tx1"/>
                </a:solidFill>
                <a:latin typeface="+mn-lt"/>
                <a:ea typeface="+mn-ea"/>
                <a:cs typeface="+mn-cs"/>
              </a:rPr>
            </a:br>
            <a:r>
              <a:rPr lang="en-GB" sz="2000" b="0" kern="1200" baseline="0" dirty="0" smtClean="0">
                <a:solidFill>
                  <a:schemeClr val="tx1"/>
                </a:solidFill>
                <a:latin typeface="+mn-lt"/>
                <a:ea typeface="+mn-ea"/>
                <a:cs typeface="+mn-cs"/>
              </a:rPr>
              <a:t>100007 Beijing, People’s Republic of China</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+86 10 6515 8811</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+86 10 6522 7587</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www.gold.org</a:t>
            </a:r>
          </a:p>
        </p:txBody>
      </p:sp>
      <p:pic>
        <p:nvPicPr>
          <p:cNvPr id="5" name="Picture 4" descr="WGC-C_POS_72dpi_RGB_GOLD.png"/>
          <p:cNvPicPr>
            <a:picLocks noChangeAspect="1"/>
          </p:cNvPicPr>
          <p:nvPr/>
        </p:nvPicPr>
        <p:blipFill>
          <a:blip r:embed="rId2" cstate="print"/>
          <a:stretch>
            <a:fillRect/>
          </a:stretch>
        </p:blipFill>
        <p:spPr>
          <a:xfrm>
            <a:off x="360000" y="5850447"/>
            <a:ext cx="1465200" cy="716488"/>
          </a:xfrm>
          <a:prstGeom prst="rect">
            <a:avLst/>
          </a:prstGeom>
        </p:spPr>
      </p:pic>
      <p:sp>
        <p:nvSpPr>
          <p:cNvPr id="10" name="TextBox 9"/>
          <p:cNvSpPr txBox="1"/>
          <p:nvPr/>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smtClean="0"/>
              <a:t>Thank you</a:t>
            </a:r>
            <a:endParaRPr lang="en-GB" dirty="0"/>
          </a:p>
        </p:txBody>
      </p:sp>
      <p:sp>
        <p:nvSpPr>
          <p:cNvPr id="6" name="TextBox 5"/>
          <p:cNvSpPr txBox="1"/>
          <p:nvPr userDrawn="1"/>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smtClean="0"/>
              <a:t>Thank you</a:t>
            </a:r>
            <a:endParaRPr lang="en-GB" dirty="0"/>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Thank you / Shanghai">
    <p:spTree>
      <p:nvGrpSpPr>
        <p:cNvPr id="1" name=""/>
        <p:cNvGrpSpPr/>
        <p:nvPr/>
      </p:nvGrpSpPr>
      <p:grpSpPr>
        <a:xfrm>
          <a:off x="0" y="0"/>
          <a:ext cx="0" cy="0"/>
          <a:chOff x="0" y="0"/>
          <a:chExt cx="0" cy="0"/>
        </a:xfrm>
      </p:grpSpPr>
      <p:sp>
        <p:nvSpPr>
          <p:cNvPr id="7" name="Text Placeholder 6"/>
          <p:cNvSpPr txBox="1">
            <a:spLocks/>
          </p:cNvSpPr>
          <p:nvPr/>
        </p:nvSpPr>
        <p:spPr>
          <a:xfrm>
            <a:off x="360000" y="134280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World Gold Council</a:t>
            </a:r>
          </a:p>
          <a:p>
            <a:pPr marL="0" marR="0" lvl="0" indent="0" defTabSz="914400" rtl="0" eaLnBrk="1" fontAlgn="auto" latinLnBrk="0" hangingPunct="1">
              <a:lnSpc>
                <a:spcPts val="2200"/>
              </a:lnSpc>
              <a:spcBef>
                <a:spcPts val="0"/>
              </a:spcBef>
              <a:spcAft>
                <a:spcPts val="800"/>
              </a:spcAft>
              <a:buClrTx/>
              <a:buSzTx/>
              <a:buFontTx/>
              <a:buNone/>
              <a:tabLst/>
              <a:defRPr/>
            </a:pPr>
            <a:r>
              <a:rPr lang="en-GB" sz="2000" b="0" kern="1200" baseline="0" dirty="0" smtClean="0">
                <a:solidFill>
                  <a:schemeClr val="tx1"/>
                </a:solidFill>
                <a:latin typeface="+mn-lt"/>
                <a:ea typeface="+mn-ea"/>
                <a:cs typeface="+mn-cs"/>
              </a:rPr>
              <a:t>Unit 1610-1611, 16th Floor, Plaza 66, Tower 2</a:t>
            </a:r>
            <a:br>
              <a:rPr lang="en-GB" sz="2000" b="0" kern="1200" baseline="0" dirty="0" smtClean="0">
                <a:solidFill>
                  <a:schemeClr val="tx1"/>
                </a:solidFill>
                <a:latin typeface="+mn-lt"/>
                <a:ea typeface="+mn-ea"/>
                <a:cs typeface="+mn-cs"/>
              </a:rPr>
            </a:br>
            <a:r>
              <a:rPr lang="en-GB" sz="2000" b="0" kern="1200" baseline="0" dirty="0" smtClean="0">
                <a:solidFill>
                  <a:schemeClr val="tx1"/>
                </a:solidFill>
                <a:latin typeface="+mn-lt"/>
                <a:ea typeface="+mn-ea"/>
                <a:cs typeface="+mn-cs"/>
              </a:rPr>
              <a:t>1266 Nanjing Road (West)</a:t>
            </a:r>
            <a:br>
              <a:rPr lang="en-GB" sz="2000" b="0" kern="1200" baseline="0" dirty="0" smtClean="0">
                <a:solidFill>
                  <a:schemeClr val="tx1"/>
                </a:solidFill>
                <a:latin typeface="+mn-lt"/>
                <a:ea typeface="+mn-ea"/>
                <a:cs typeface="+mn-cs"/>
              </a:rPr>
            </a:br>
            <a:r>
              <a:rPr lang="en-GB" sz="2000" b="0" kern="1200" baseline="0" dirty="0" smtClean="0">
                <a:solidFill>
                  <a:schemeClr val="tx1"/>
                </a:solidFill>
                <a:latin typeface="+mn-lt"/>
                <a:ea typeface="+mn-ea"/>
                <a:cs typeface="+mn-cs"/>
              </a:rPr>
              <a:t>200040 Shanghai, People’s Republic of China</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+86 21 6289 2111</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+86 21 6289 3222</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www.gold.org</a:t>
            </a:r>
          </a:p>
        </p:txBody>
      </p:sp>
      <p:sp>
        <p:nvSpPr>
          <p:cNvPr id="10" name="TextBox 9"/>
          <p:cNvSpPr txBox="1"/>
          <p:nvPr/>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smtClean="0"/>
              <a:t>Thank you</a:t>
            </a:r>
            <a:endParaRPr lang="en-GB" dirty="0"/>
          </a:p>
        </p:txBody>
      </p:sp>
      <p:pic>
        <p:nvPicPr>
          <p:cNvPr id="6" name="Picture 5" descr="WGC-C_POS_72dpi_RGB_GOLD.png"/>
          <p:cNvPicPr>
            <a:picLocks noChangeAspect="1"/>
          </p:cNvPicPr>
          <p:nvPr/>
        </p:nvPicPr>
        <p:blipFill>
          <a:blip r:embed="rId2" cstate="print"/>
          <a:stretch>
            <a:fillRect/>
          </a:stretch>
        </p:blipFill>
        <p:spPr>
          <a:xfrm>
            <a:off x="360000" y="5850447"/>
            <a:ext cx="1465200" cy="716488"/>
          </a:xfrm>
          <a:prstGeom prst="rect">
            <a:avLst/>
          </a:prstGeom>
        </p:spPr>
      </p:pic>
      <p:sp>
        <p:nvSpPr>
          <p:cNvPr id="5" name="TextBox 4"/>
          <p:cNvSpPr txBox="1"/>
          <p:nvPr userDrawn="1"/>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smtClean="0"/>
              <a:t>Thank you</a:t>
            </a:r>
            <a:endParaRPr lang="en-GB" dirty="0"/>
          </a:p>
        </p:txBody>
      </p:sp>
      <p:pic>
        <p:nvPicPr>
          <p:cNvPr id="8" name="Picture 7" descr="WGC-C_POS_72dpi_RGB_GOLD.png"/>
          <p:cNvPicPr>
            <a:picLocks noChangeAspect="1"/>
          </p:cNvPicPr>
          <p:nvPr userDrawn="1"/>
        </p:nvPicPr>
        <p:blipFill>
          <a:blip r:embed="rId2" cstate="print"/>
          <a:stretch>
            <a:fillRect/>
          </a:stretch>
        </p:blipFill>
        <p:spPr>
          <a:xfrm>
            <a:off x="360000" y="5850447"/>
            <a:ext cx="1465200" cy="716488"/>
          </a:xfrm>
          <a:prstGeom prst="rect">
            <a:avLst/>
          </a:prstGeom>
        </p:spPr>
      </p:pic>
    </p:spTree>
  </p:cSld>
  <p:clrMapOvr>
    <a:masterClrMapping/>
  </p:clrMapOvr>
  <p:timing>
    <p:tnLst>
      <p:par>
        <p:cTn id="1" dur="indefinite" restart="never" nodeType="tmRoot"/>
      </p:par>
    </p:tnLst>
  </p:timing>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Thank you / Tokyo">
    <p:spTree>
      <p:nvGrpSpPr>
        <p:cNvPr id="1" name=""/>
        <p:cNvGrpSpPr/>
        <p:nvPr/>
      </p:nvGrpSpPr>
      <p:grpSpPr>
        <a:xfrm>
          <a:off x="0" y="0"/>
          <a:ext cx="0" cy="0"/>
          <a:chOff x="0" y="0"/>
          <a:chExt cx="0" cy="0"/>
        </a:xfrm>
      </p:grpSpPr>
      <p:sp>
        <p:nvSpPr>
          <p:cNvPr id="7" name="Text Placeholder 6"/>
          <p:cNvSpPr txBox="1">
            <a:spLocks/>
          </p:cNvSpPr>
          <p:nvPr/>
        </p:nvSpPr>
        <p:spPr>
          <a:xfrm>
            <a:off x="360000" y="134280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World Gold Council</a:t>
            </a:r>
          </a:p>
          <a:p>
            <a:pPr marL="0" marR="0" lvl="0" indent="0" defTabSz="914400" rtl="0" eaLnBrk="1" fontAlgn="auto" latinLnBrk="0" hangingPunct="1">
              <a:lnSpc>
                <a:spcPts val="2200"/>
              </a:lnSpc>
              <a:spcBef>
                <a:spcPts val="0"/>
              </a:spcBef>
              <a:spcAft>
                <a:spcPts val="800"/>
              </a:spcAft>
              <a:buClrTx/>
              <a:buSzTx/>
              <a:buFontTx/>
              <a:buNone/>
              <a:tabLst/>
              <a:defRPr/>
            </a:pPr>
            <a:r>
              <a:rPr lang="en-GB" sz="2000" b="0" kern="1200" baseline="0" dirty="0" smtClean="0">
                <a:solidFill>
                  <a:schemeClr val="tx1"/>
                </a:solidFill>
                <a:latin typeface="+mn-lt"/>
                <a:ea typeface="+mn-ea"/>
                <a:cs typeface="+mn-cs"/>
              </a:rPr>
              <a:t>Shin Aoyama Building, East 19F</a:t>
            </a:r>
            <a:br>
              <a:rPr lang="en-GB" sz="2000" b="0" kern="1200" baseline="0" dirty="0" smtClean="0">
                <a:solidFill>
                  <a:schemeClr val="tx1"/>
                </a:solidFill>
                <a:latin typeface="+mn-lt"/>
                <a:ea typeface="+mn-ea"/>
                <a:cs typeface="+mn-cs"/>
              </a:rPr>
            </a:br>
            <a:r>
              <a:rPr lang="en-GB" sz="2000" b="0" kern="1200" baseline="0" dirty="0" smtClean="0">
                <a:solidFill>
                  <a:schemeClr val="tx1"/>
                </a:solidFill>
                <a:latin typeface="+mn-lt"/>
                <a:ea typeface="+mn-ea"/>
                <a:cs typeface="+mn-cs"/>
              </a:rPr>
              <a:t>1-1-1 Minami Aoyama, Minato-</a:t>
            </a:r>
            <a:r>
              <a:rPr lang="en-GB" sz="2000" b="0" kern="1200" baseline="0" dirty="0" err="1" smtClean="0">
                <a:solidFill>
                  <a:schemeClr val="tx1"/>
                </a:solidFill>
                <a:latin typeface="+mn-lt"/>
                <a:ea typeface="+mn-ea"/>
                <a:cs typeface="+mn-cs"/>
              </a:rPr>
              <a:t>ku</a:t>
            </a:r>
            <a:r>
              <a:rPr lang="en-GB" sz="2000" b="0" kern="1200" baseline="0" dirty="0" smtClean="0">
                <a:solidFill>
                  <a:schemeClr val="tx1"/>
                </a:solidFill>
                <a:latin typeface="+mn-lt"/>
                <a:ea typeface="+mn-ea"/>
                <a:cs typeface="+mn-cs"/>
              </a:rPr>
              <a:t> </a:t>
            </a:r>
            <a:br>
              <a:rPr lang="en-GB" sz="2000" b="0" kern="1200" baseline="0" dirty="0" smtClean="0">
                <a:solidFill>
                  <a:schemeClr val="tx1"/>
                </a:solidFill>
                <a:latin typeface="+mn-lt"/>
                <a:ea typeface="+mn-ea"/>
                <a:cs typeface="+mn-cs"/>
              </a:rPr>
            </a:br>
            <a:r>
              <a:rPr lang="en-GB" sz="2000" b="0" kern="1200" baseline="0" dirty="0" smtClean="0">
                <a:solidFill>
                  <a:schemeClr val="tx1"/>
                </a:solidFill>
                <a:latin typeface="+mn-lt"/>
                <a:ea typeface="+mn-ea"/>
                <a:cs typeface="+mn-cs"/>
              </a:rPr>
              <a:t>Tokyo 107-0062, Japan</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+81 3 3402 4811</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+81 3 3423 3803</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www.gold.org</a:t>
            </a:r>
          </a:p>
        </p:txBody>
      </p:sp>
      <p:sp>
        <p:nvSpPr>
          <p:cNvPr id="10" name="TextBox 9"/>
          <p:cNvSpPr txBox="1"/>
          <p:nvPr/>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smtClean="0"/>
              <a:t>Thank you</a:t>
            </a:r>
            <a:endParaRPr lang="en-GB" dirty="0"/>
          </a:p>
        </p:txBody>
      </p:sp>
      <p:pic>
        <p:nvPicPr>
          <p:cNvPr id="9" name="Picture 8" descr="WGC_POS_72dpi_RGB_GOLD.png"/>
          <p:cNvPicPr>
            <a:picLocks noChangeAspect="1"/>
          </p:cNvPicPr>
          <p:nvPr/>
        </p:nvPicPr>
        <p:blipFill>
          <a:blip r:embed="rId2" cstate="print"/>
          <a:stretch>
            <a:fillRect/>
          </a:stretch>
        </p:blipFill>
        <p:spPr>
          <a:xfrm>
            <a:off x="360000" y="6030000"/>
            <a:ext cx="1465200" cy="540411"/>
          </a:xfrm>
          <a:prstGeom prst="rect">
            <a:avLst/>
          </a:prstGeom>
        </p:spPr>
      </p:pic>
      <p:sp>
        <p:nvSpPr>
          <p:cNvPr id="5" name="TextBox 4"/>
          <p:cNvSpPr txBox="1"/>
          <p:nvPr userDrawn="1"/>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smtClean="0"/>
              <a:t>Thank you</a:t>
            </a:r>
            <a:endParaRPr lang="en-GB" dirty="0"/>
          </a:p>
        </p:txBody>
      </p:sp>
      <p:pic>
        <p:nvPicPr>
          <p:cNvPr id="6" name="Picture 5" descr="WGC_POS_72dpi_RGB_GOLD.png"/>
          <p:cNvPicPr>
            <a:picLocks noChangeAspect="1"/>
          </p:cNvPicPr>
          <p:nvPr userDrawn="1"/>
        </p:nvPicPr>
        <p:blipFill>
          <a:blip r:embed="rId2" cstate="print"/>
          <a:stretch>
            <a:fillRect/>
          </a:stretch>
        </p:blipFill>
        <p:spPr>
          <a:xfrm>
            <a:off x="360000" y="6030000"/>
            <a:ext cx="1465200" cy="540411"/>
          </a:xfrm>
          <a:prstGeom prst="rect">
            <a:avLst/>
          </a:prstGeom>
        </p:spPr>
      </p:pic>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 list">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a:xfrm>
            <a:off x="360000" y="1314000"/>
            <a:ext cx="8424000" cy="4716000"/>
          </a:xfrm>
        </p:spPr>
        <p:txBody>
          <a:bodyPr/>
          <a:lstStyle>
            <a:lvl1pPr marL="270000" indent="-270000">
              <a:spcBef>
                <a:spcPts val="1200"/>
              </a:spcBef>
              <a:spcAft>
                <a:spcPts val="0"/>
              </a:spcAft>
              <a:buFont typeface="+mj-lt"/>
              <a:buAutoNum type="arabicPeriod"/>
              <a:tabLst/>
              <a:defRPr baseline="0">
                <a:solidFill>
                  <a:schemeClr val="tx1"/>
                </a:solidFill>
              </a:defRPr>
            </a:lvl1pPr>
            <a:lvl2pPr marL="450000" indent="-180000">
              <a:buFont typeface="Arial" pitchFamily="34" charset="0"/>
              <a:buChar char="•"/>
              <a:tabLst/>
              <a:defRPr baseline="0"/>
            </a:lvl2pPr>
            <a:lvl3pPr marL="630000" indent="-180975">
              <a:tabLst/>
              <a:defRPr/>
            </a:lvl3pPr>
            <a:lvl4pPr marL="810000">
              <a:tabLst/>
              <a:defRPr/>
            </a:lvl4pPr>
            <a:lvl5pPr marL="810000">
              <a:defRPr/>
            </a:lvl5pPr>
            <a:lvl6pPr marL="810000">
              <a:defRPr/>
            </a:lvl6pPr>
            <a:lvl7pPr marL="810000">
              <a:defRPr/>
            </a:lvl7pPr>
            <a:lvl8pPr marL="810000">
              <a:defRPr/>
            </a:lvl8pPr>
            <a:lvl9pPr marL="810000">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
        <p:nvSpPr>
          <p:cNvPr id="8"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p:cSld name="Thank you / Mumbai">
    <p:spTree>
      <p:nvGrpSpPr>
        <p:cNvPr id="1" name=""/>
        <p:cNvGrpSpPr/>
        <p:nvPr/>
      </p:nvGrpSpPr>
      <p:grpSpPr>
        <a:xfrm>
          <a:off x="0" y="0"/>
          <a:ext cx="0" cy="0"/>
          <a:chOff x="0" y="0"/>
          <a:chExt cx="0" cy="0"/>
        </a:xfrm>
      </p:grpSpPr>
      <p:sp>
        <p:nvSpPr>
          <p:cNvPr id="7" name="Text Placeholder 6"/>
          <p:cNvSpPr txBox="1">
            <a:spLocks/>
          </p:cNvSpPr>
          <p:nvPr/>
        </p:nvSpPr>
        <p:spPr>
          <a:xfrm>
            <a:off x="360000" y="134280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World Gold Council</a:t>
            </a:r>
          </a:p>
          <a:p>
            <a:pPr marL="0" marR="0" lvl="0" indent="0" defTabSz="914400" rtl="0" eaLnBrk="1" fontAlgn="auto" latinLnBrk="0" hangingPunct="1">
              <a:lnSpc>
                <a:spcPts val="2200"/>
              </a:lnSpc>
              <a:spcBef>
                <a:spcPts val="0"/>
              </a:spcBef>
              <a:spcAft>
                <a:spcPts val="800"/>
              </a:spcAft>
              <a:buClrTx/>
              <a:buSzTx/>
              <a:buFontTx/>
              <a:buNone/>
              <a:tabLst/>
              <a:defRPr/>
            </a:pPr>
            <a:r>
              <a:rPr lang="en-GB" sz="2000" b="0" kern="1200" baseline="0" dirty="0" smtClean="0">
                <a:solidFill>
                  <a:schemeClr val="tx1"/>
                </a:solidFill>
                <a:latin typeface="+mn-lt"/>
                <a:ea typeface="+mn-ea"/>
                <a:cs typeface="+mn-cs"/>
              </a:rPr>
              <a:t>B-6/3, 6th floor, </a:t>
            </a:r>
            <a:r>
              <a:rPr lang="en-GB" sz="2000" b="0" kern="1200" baseline="0" dirty="0" err="1" smtClean="0">
                <a:solidFill>
                  <a:schemeClr val="tx1"/>
                </a:solidFill>
                <a:latin typeface="+mn-lt"/>
                <a:ea typeface="+mn-ea"/>
                <a:cs typeface="+mn-cs"/>
              </a:rPr>
              <a:t>Laxmi</a:t>
            </a:r>
            <a:r>
              <a:rPr lang="en-GB" sz="2000" b="0" kern="1200" baseline="0" dirty="0" smtClean="0">
                <a:solidFill>
                  <a:schemeClr val="tx1"/>
                </a:solidFill>
                <a:latin typeface="+mn-lt"/>
                <a:ea typeface="+mn-ea"/>
                <a:cs typeface="+mn-cs"/>
              </a:rPr>
              <a:t> Towers, C-25 </a:t>
            </a:r>
            <a:r>
              <a:rPr lang="en-GB" sz="2000" b="0" kern="1200" baseline="0" dirty="0" err="1" smtClean="0">
                <a:solidFill>
                  <a:schemeClr val="tx1"/>
                </a:solidFill>
                <a:latin typeface="+mn-lt"/>
                <a:ea typeface="+mn-ea"/>
                <a:cs typeface="+mn-cs"/>
              </a:rPr>
              <a:t>Bandra</a:t>
            </a:r>
            <a:r>
              <a:rPr lang="en-GB" sz="2000" b="0" kern="1200" baseline="0" dirty="0" smtClean="0">
                <a:solidFill>
                  <a:schemeClr val="tx1"/>
                </a:solidFill>
                <a:latin typeface="+mn-lt"/>
                <a:ea typeface="+mn-ea"/>
                <a:cs typeface="+mn-cs"/>
              </a:rPr>
              <a:t> </a:t>
            </a:r>
            <a:r>
              <a:rPr lang="en-GB" sz="2000" b="0" kern="1200" baseline="0" dirty="0" err="1" smtClean="0">
                <a:solidFill>
                  <a:schemeClr val="tx1"/>
                </a:solidFill>
                <a:latin typeface="+mn-lt"/>
                <a:ea typeface="+mn-ea"/>
                <a:cs typeface="+mn-cs"/>
              </a:rPr>
              <a:t>Kurla</a:t>
            </a:r>
            <a:r>
              <a:rPr lang="en-GB" sz="2000" b="0" kern="1200" baseline="0" dirty="0" smtClean="0">
                <a:solidFill>
                  <a:schemeClr val="tx1"/>
                </a:solidFill>
                <a:latin typeface="+mn-lt"/>
                <a:ea typeface="+mn-ea"/>
                <a:cs typeface="+mn-cs"/>
              </a:rPr>
              <a:t> Complex</a:t>
            </a:r>
            <a:br>
              <a:rPr lang="en-GB" sz="2000" b="0" kern="1200" baseline="0" dirty="0" smtClean="0">
                <a:solidFill>
                  <a:schemeClr val="tx1"/>
                </a:solidFill>
                <a:latin typeface="+mn-lt"/>
                <a:ea typeface="+mn-ea"/>
                <a:cs typeface="+mn-cs"/>
              </a:rPr>
            </a:br>
            <a:r>
              <a:rPr lang="en-GB" sz="2000" b="0" kern="1200" baseline="0" dirty="0" err="1" smtClean="0">
                <a:solidFill>
                  <a:schemeClr val="tx1"/>
                </a:solidFill>
                <a:latin typeface="+mn-lt"/>
                <a:ea typeface="+mn-ea"/>
                <a:cs typeface="+mn-cs"/>
              </a:rPr>
              <a:t>Bandra</a:t>
            </a:r>
            <a:r>
              <a:rPr lang="en-GB" sz="2000" b="0" kern="1200" baseline="0" dirty="0" smtClean="0">
                <a:solidFill>
                  <a:schemeClr val="tx1"/>
                </a:solidFill>
                <a:latin typeface="+mn-lt"/>
                <a:ea typeface="+mn-ea"/>
                <a:cs typeface="+mn-cs"/>
              </a:rPr>
              <a:t> (East), Mumbai 400051, India </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+91 22 6157 9100</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+91 22 6157 9199</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www.gold.org</a:t>
            </a:r>
          </a:p>
        </p:txBody>
      </p:sp>
      <p:pic>
        <p:nvPicPr>
          <p:cNvPr id="8" name="Picture 7" descr="WGC_POS_72dpi_RGB_GOLD.png"/>
          <p:cNvPicPr>
            <a:picLocks noChangeAspect="1"/>
          </p:cNvPicPr>
          <p:nvPr/>
        </p:nvPicPr>
        <p:blipFill>
          <a:blip r:embed="rId2" cstate="print"/>
          <a:stretch>
            <a:fillRect/>
          </a:stretch>
        </p:blipFill>
        <p:spPr>
          <a:xfrm>
            <a:off x="360000" y="6030000"/>
            <a:ext cx="1465200" cy="540411"/>
          </a:xfrm>
          <a:prstGeom prst="rect">
            <a:avLst/>
          </a:prstGeom>
        </p:spPr>
      </p:pic>
      <p:sp>
        <p:nvSpPr>
          <p:cNvPr id="10" name="TextBox 9"/>
          <p:cNvSpPr txBox="1"/>
          <p:nvPr/>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smtClean="0"/>
              <a:t>Thank you</a:t>
            </a:r>
            <a:endParaRPr lang="en-GB" dirty="0"/>
          </a:p>
        </p:txBody>
      </p:sp>
      <p:sp>
        <p:nvSpPr>
          <p:cNvPr id="5" name="TextBox 4"/>
          <p:cNvSpPr txBox="1"/>
          <p:nvPr userDrawn="1"/>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smtClean="0"/>
              <a:t>Thank you</a:t>
            </a:r>
            <a:endParaRPr lang="en-GB" dirty="0"/>
          </a:p>
        </p:txBody>
      </p:sp>
    </p:spTree>
  </p:cSld>
  <p:clrMapOvr>
    <a:masterClrMapping/>
  </p:clrMapOvr>
  <p:timing>
    <p:tnLst>
      <p:par>
        <p:cTn id="1" dur="indefinite" restart="never" nodeType="tmRoot"/>
      </p:par>
    </p:tnLst>
  </p:timing>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Thank you / Chennai">
    <p:spTree>
      <p:nvGrpSpPr>
        <p:cNvPr id="1" name=""/>
        <p:cNvGrpSpPr/>
        <p:nvPr/>
      </p:nvGrpSpPr>
      <p:grpSpPr>
        <a:xfrm>
          <a:off x="0" y="0"/>
          <a:ext cx="0" cy="0"/>
          <a:chOff x="0" y="0"/>
          <a:chExt cx="0" cy="0"/>
        </a:xfrm>
      </p:grpSpPr>
      <p:sp>
        <p:nvSpPr>
          <p:cNvPr id="7" name="Text Placeholder 6"/>
          <p:cNvSpPr txBox="1">
            <a:spLocks/>
          </p:cNvSpPr>
          <p:nvPr/>
        </p:nvSpPr>
        <p:spPr>
          <a:xfrm>
            <a:off x="360000" y="134280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World Gold Council</a:t>
            </a:r>
          </a:p>
          <a:p>
            <a:pPr marL="0" marR="0" lvl="0" indent="0" defTabSz="914400" rtl="0" eaLnBrk="1" fontAlgn="auto" latinLnBrk="0" hangingPunct="1">
              <a:lnSpc>
                <a:spcPts val="2200"/>
              </a:lnSpc>
              <a:spcBef>
                <a:spcPts val="0"/>
              </a:spcBef>
              <a:spcAft>
                <a:spcPts val="800"/>
              </a:spcAft>
              <a:buClrTx/>
              <a:buSzTx/>
              <a:buFontTx/>
              <a:buNone/>
              <a:tabLst/>
              <a:defRPr/>
            </a:pPr>
            <a:r>
              <a:rPr lang="en-GB" sz="2000" b="0" kern="1200" baseline="0" dirty="0" smtClean="0">
                <a:solidFill>
                  <a:schemeClr val="tx1"/>
                </a:solidFill>
                <a:latin typeface="+mn-lt"/>
                <a:ea typeface="+mn-ea"/>
                <a:cs typeface="+mn-cs"/>
              </a:rPr>
              <a:t>2B Alexander Square, 34/35 </a:t>
            </a:r>
            <a:r>
              <a:rPr lang="en-GB" sz="2000" b="0" kern="1200" baseline="0" dirty="0" err="1" smtClean="0">
                <a:solidFill>
                  <a:schemeClr val="tx1"/>
                </a:solidFill>
                <a:latin typeface="+mn-lt"/>
                <a:ea typeface="+mn-ea"/>
                <a:cs typeface="+mn-cs"/>
              </a:rPr>
              <a:t>Sardar</a:t>
            </a:r>
            <a:r>
              <a:rPr lang="en-GB" sz="2000" b="0" kern="1200" baseline="0" dirty="0" smtClean="0">
                <a:solidFill>
                  <a:schemeClr val="tx1"/>
                </a:solidFill>
                <a:latin typeface="+mn-lt"/>
                <a:ea typeface="+mn-ea"/>
                <a:cs typeface="+mn-cs"/>
              </a:rPr>
              <a:t> Patel Road</a:t>
            </a:r>
            <a:br>
              <a:rPr lang="en-GB" sz="2000" b="0" kern="1200" baseline="0" dirty="0" smtClean="0">
                <a:solidFill>
                  <a:schemeClr val="tx1"/>
                </a:solidFill>
                <a:latin typeface="+mn-lt"/>
                <a:ea typeface="+mn-ea"/>
                <a:cs typeface="+mn-cs"/>
              </a:rPr>
            </a:br>
            <a:r>
              <a:rPr lang="en-GB" sz="2000" b="0" kern="1200" baseline="0" dirty="0" err="1" smtClean="0">
                <a:solidFill>
                  <a:schemeClr val="tx1"/>
                </a:solidFill>
                <a:latin typeface="+mn-lt"/>
                <a:ea typeface="+mn-ea"/>
                <a:cs typeface="+mn-cs"/>
              </a:rPr>
              <a:t>Guindy</a:t>
            </a:r>
            <a:r>
              <a:rPr lang="en-GB" sz="2000" b="0" kern="1200" baseline="0" dirty="0" smtClean="0">
                <a:solidFill>
                  <a:schemeClr val="tx1"/>
                </a:solidFill>
                <a:latin typeface="+mn-lt"/>
                <a:ea typeface="+mn-ea"/>
                <a:cs typeface="+mn-cs"/>
              </a:rPr>
              <a:t>, Chennai 600032, India  </a:t>
            </a:r>
            <a:endPar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+91 44 2230 0083</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+91 44 2230 0086</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www.gold.org</a:t>
            </a:r>
          </a:p>
        </p:txBody>
      </p:sp>
      <p:pic>
        <p:nvPicPr>
          <p:cNvPr id="8" name="Picture 7" descr="WGC_POS_72dpi_RGB_GOLD.png"/>
          <p:cNvPicPr>
            <a:picLocks noChangeAspect="1"/>
          </p:cNvPicPr>
          <p:nvPr/>
        </p:nvPicPr>
        <p:blipFill>
          <a:blip r:embed="rId2" cstate="print"/>
          <a:stretch>
            <a:fillRect/>
          </a:stretch>
        </p:blipFill>
        <p:spPr>
          <a:xfrm>
            <a:off x="360000" y="6030000"/>
            <a:ext cx="1465200" cy="540411"/>
          </a:xfrm>
          <a:prstGeom prst="rect">
            <a:avLst/>
          </a:prstGeom>
        </p:spPr>
      </p:pic>
      <p:sp>
        <p:nvSpPr>
          <p:cNvPr id="10" name="TextBox 9"/>
          <p:cNvSpPr txBox="1"/>
          <p:nvPr/>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smtClean="0"/>
              <a:t>Thank you</a:t>
            </a:r>
            <a:endParaRPr lang="en-GB" dirty="0"/>
          </a:p>
        </p:txBody>
      </p:sp>
      <p:sp>
        <p:nvSpPr>
          <p:cNvPr id="5" name="TextBox 4"/>
          <p:cNvSpPr txBox="1"/>
          <p:nvPr userDrawn="1"/>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smtClean="0"/>
              <a:t>Thank you</a:t>
            </a:r>
            <a:endParaRPr lang="en-GB" dirty="0"/>
          </a:p>
        </p:txBody>
      </p:sp>
    </p:spTree>
  </p:cSld>
  <p:clrMapOvr>
    <a:masterClrMapping/>
  </p:clrMapOvr>
  <p:timing>
    <p:tnLst>
      <p:par>
        <p:cTn id="1" dur="indefinite" restart="never" nodeType="tmRoot"/>
      </p:par>
    </p:tnLst>
  </p:timing>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Disclaimer / 10pt text">
    <p:spTree>
      <p:nvGrpSpPr>
        <p:cNvPr id="1" name=""/>
        <p:cNvGrpSpPr/>
        <p:nvPr/>
      </p:nvGrpSpPr>
      <p:grpSpPr>
        <a:xfrm>
          <a:off x="0" y="0"/>
          <a:ext cx="0" cy="0"/>
          <a:chOff x="0" y="0"/>
          <a:chExt cx="0" cy="0"/>
        </a:xfrm>
      </p:grpSpPr>
      <p:sp>
        <p:nvSpPr>
          <p:cNvPr id="10" name="TextBox 9"/>
          <p:cNvSpPr txBox="1"/>
          <p:nvPr/>
        </p:nvSpPr>
        <p:spPr>
          <a:xfrm>
            <a:off x="338400" y="277200"/>
            <a:ext cx="8442000"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noProof="0" dirty="0" smtClean="0"/>
              <a:t>Disclaimer</a:t>
            </a:r>
            <a:endParaRPr lang="en-GB" noProof="0" dirty="0"/>
          </a:p>
        </p:txBody>
      </p:sp>
      <p:sp>
        <p:nvSpPr>
          <p:cNvPr id="12"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
        <p:nvSpPr>
          <p:cNvPr id="13" name="Text Placeholder 7"/>
          <p:cNvSpPr>
            <a:spLocks noGrp="1"/>
          </p:cNvSpPr>
          <p:nvPr>
            <p:ph type="body" sz="quarter" idx="10" hasCustomPrompt="1"/>
          </p:nvPr>
        </p:nvSpPr>
        <p:spPr>
          <a:xfrm>
            <a:off x="360000" y="1338350"/>
            <a:ext cx="8424863" cy="4694400"/>
          </a:xfrm>
        </p:spPr>
        <p:txBody>
          <a:bodyPr/>
          <a:lstStyle>
            <a:lvl1pPr>
              <a:spcBef>
                <a:spcPts val="600"/>
              </a:spcBef>
              <a:spcAft>
                <a:spcPts val="0"/>
              </a:spcAft>
              <a:defRPr sz="1000"/>
            </a:lvl1pPr>
            <a:lvl2pPr>
              <a:spcBef>
                <a:spcPts val="400"/>
              </a:spcBef>
              <a:defRPr sz="1000"/>
            </a:lvl2pPr>
            <a:lvl3pPr>
              <a:defRPr sz="1000"/>
            </a:lvl3pPr>
            <a:lvl4pPr>
              <a:defRPr sz="1000"/>
            </a:lvl4pPr>
            <a:lvl5pPr>
              <a:defRPr sz="1000"/>
            </a:lvl5pPr>
            <a:lvl6pPr>
              <a:defRPr sz="1000">
                <a:latin typeface="Arial" pitchFamily="34" charset="0"/>
                <a:cs typeface="Arial" pitchFamily="34" charset="0"/>
              </a:defRPr>
            </a:lvl6pPr>
            <a:lvl7pPr>
              <a:defRPr sz="1000"/>
            </a:lvl7pPr>
            <a:lvl8pPr>
              <a:defRPr sz="1000"/>
            </a:lvl8pPr>
            <a:lvl9pPr>
              <a:defRPr sz="1000"/>
            </a:lvl9pPr>
          </a:lstStyle>
          <a:p>
            <a:pPr lvl="0"/>
            <a:r>
              <a:rPr lang="en-GB" noProof="0" dirty="0" smtClean="0"/>
              <a:t>Click to type your disclaimer here</a:t>
            </a:r>
            <a:endParaRPr lang="en-GB" noProof="0" dirty="0"/>
          </a:p>
        </p:txBody>
      </p:sp>
      <p:sp>
        <p:nvSpPr>
          <p:cNvPr id="5" name="TextBox 4"/>
          <p:cNvSpPr txBox="1"/>
          <p:nvPr userDrawn="1"/>
        </p:nvSpPr>
        <p:spPr>
          <a:xfrm>
            <a:off x="338400" y="277200"/>
            <a:ext cx="8442000"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noProof="0" dirty="0" smtClean="0"/>
              <a:t>Disclaimer</a:t>
            </a:r>
            <a:endParaRPr lang="en-GB" noProof="0" dirty="0"/>
          </a:p>
        </p:txBody>
      </p:sp>
    </p:spTree>
  </p:cSld>
  <p:clrMapOvr>
    <a:masterClrMapping/>
  </p:clrMapOvr>
  <p:timing>
    <p:tnLst>
      <p:par>
        <p:cTn id="1" dur="indefinite" restart="never" nodeType="tmRoot"/>
      </p:par>
    </p:tnLst>
  </p:timing>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p:cSld name="Disclaimer / 20pt text">
    <p:spTree>
      <p:nvGrpSpPr>
        <p:cNvPr id="1" name=""/>
        <p:cNvGrpSpPr/>
        <p:nvPr/>
      </p:nvGrpSpPr>
      <p:grpSpPr>
        <a:xfrm>
          <a:off x="0" y="0"/>
          <a:ext cx="0" cy="0"/>
          <a:chOff x="0" y="0"/>
          <a:chExt cx="0" cy="0"/>
        </a:xfrm>
      </p:grpSpPr>
      <p:sp>
        <p:nvSpPr>
          <p:cNvPr id="10" name="TextBox 9"/>
          <p:cNvSpPr txBox="1"/>
          <p:nvPr/>
        </p:nvSpPr>
        <p:spPr>
          <a:xfrm>
            <a:off x="342000" y="277200"/>
            <a:ext cx="8442000"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noProof="0" dirty="0" smtClean="0"/>
              <a:t>Disclaimer</a:t>
            </a:r>
            <a:endParaRPr lang="en-GB" noProof="0" dirty="0"/>
          </a:p>
        </p:txBody>
      </p:sp>
      <p:sp>
        <p:nvSpPr>
          <p:cNvPr id="13"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a:p>
        </p:txBody>
      </p:sp>
      <p:sp>
        <p:nvSpPr>
          <p:cNvPr id="6" name="Text Placeholder 7"/>
          <p:cNvSpPr>
            <a:spLocks noGrp="1"/>
          </p:cNvSpPr>
          <p:nvPr>
            <p:ph type="body" sz="quarter" idx="10" hasCustomPrompt="1"/>
          </p:nvPr>
        </p:nvSpPr>
        <p:spPr>
          <a:xfrm>
            <a:off x="360000" y="1314220"/>
            <a:ext cx="8424000" cy="4716000"/>
          </a:xfrm>
        </p:spPr>
        <p:txBody>
          <a:bodyPr/>
          <a:lstStyle>
            <a:lvl1pPr>
              <a:spcBef>
                <a:spcPts val="1200"/>
              </a:spcBef>
              <a:spcAft>
                <a:spcPts val="0"/>
              </a:spcAft>
              <a:defRPr sz="2000"/>
            </a:lvl1pPr>
            <a:lvl2pPr>
              <a:defRPr sz="2000"/>
            </a:lvl2pPr>
            <a:lvl3pPr>
              <a:defRPr sz="2000"/>
            </a:lvl3pPr>
            <a:lvl4pPr>
              <a:defRPr sz="2000">
                <a:latin typeface="Arial" pitchFamily="34" charset="0"/>
                <a:cs typeface="Arial" pitchFamily="34" charset="0"/>
              </a:defRPr>
            </a:lvl4pPr>
            <a:lvl5pPr>
              <a:defRPr sz="2000"/>
            </a:lvl5pPr>
            <a:lvl6pPr>
              <a:defRPr sz="2000"/>
            </a:lvl6pPr>
          </a:lstStyle>
          <a:p>
            <a:pPr lvl="0"/>
            <a:r>
              <a:rPr lang="en-GB" noProof="0" dirty="0" smtClean="0"/>
              <a:t>Click to type your disclaimer here</a:t>
            </a:r>
            <a:endParaRPr lang="en-GB" noProof="0" dirty="0"/>
          </a:p>
        </p:txBody>
      </p:sp>
      <p:sp>
        <p:nvSpPr>
          <p:cNvPr id="5" name="TextBox 4"/>
          <p:cNvSpPr txBox="1"/>
          <p:nvPr userDrawn="1"/>
        </p:nvSpPr>
        <p:spPr>
          <a:xfrm>
            <a:off x="342000" y="277200"/>
            <a:ext cx="8442000"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noProof="0" dirty="0" smtClean="0"/>
              <a:t>Disclaimer</a:t>
            </a:r>
            <a:endParaRPr lang="en-GB" noProof="0"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 heading">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US" noProof="0" smtClean="0"/>
              <a:t>Click to edit Master title style</a:t>
            </a:r>
            <a:endParaRPr lang="en-GB" noProof="0" dirty="0"/>
          </a:p>
        </p:txBody>
      </p:sp>
      <p:sp>
        <p:nvSpPr>
          <p:cNvPr id="10"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1"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14" name="Text Placeholder 8"/>
          <p:cNvSpPr>
            <a:spLocks noGrp="1"/>
          </p:cNvSpPr>
          <p:nvPr>
            <p:ph type="body" sz="quarter" idx="13"/>
          </p:nvPr>
        </p:nvSpPr>
        <p:spPr>
          <a:xfrm>
            <a:off x="360000" y="1314000"/>
            <a:ext cx="8424000" cy="304800"/>
          </a:xfrm>
        </p:spPr>
        <p:txBody>
          <a:bodyPr/>
          <a:lstStyle>
            <a:lvl1pPr>
              <a:buFontTx/>
              <a:buNone/>
              <a:tabLst/>
              <a:defRPr sz="2000" b="1" i="0">
                <a:solidFill>
                  <a:schemeClr val="tx1"/>
                </a:solidFill>
              </a:defRPr>
            </a:lvl1pPr>
          </a:lstStyle>
          <a:p>
            <a:pPr lvl="0"/>
            <a:r>
              <a:rPr lang="en-US" noProof="0" smtClean="0"/>
              <a:t>Click to edit Master text styles</a:t>
            </a:r>
          </a:p>
        </p:txBody>
      </p:sp>
      <p:sp>
        <p:nvSpPr>
          <p:cNvPr id="13" name="Text Placeholder 3"/>
          <p:cNvSpPr>
            <a:spLocks noGrp="1"/>
          </p:cNvSpPr>
          <p:nvPr>
            <p:ph type="body" sz="quarter" idx="10"/>
          </p:nvPr>
        </p:nvSpPr>
        <p:spPr>
          <a:xfrm>
            <a:off x="360000" y="1628800"/>
            <a:ext cx="8424000" cy="4401200"/>
          </a:xfrm>
        </p:spPr>
        <p:txBody>
          <a:bodyPr vert="horz" lIns="0" tIns="0" rIns="0" bIns="0" rtlCol="0">
            <a:noAutofit/>
          </a:bodyPr>
          <a:lstStyle>
            <a:lvl1pPr marL="0" indent="0">
              <a:spcBef>
                <a:spcPts val="1200"/>
              </a:spcBef>
              <a:spcAft>
                <a:spcPts val="0"/>
              </a:spcAft>
              <a:buFontTx/>
              <a:buNone/>
              <a:defRPr lang="en-US" dirty="0" smtClean="0">
                <a:solidFill>
                  <a:schemeClr val="tx1"/>
                </a:solidFill>
              </a:defRPr>
            </a:lvl1pPr>
            <a:lvl2pPr marL="180000" indent="-180000">
              <a:buFont typeface="Arial" pitchFamily="34" charset="0"/>
              <a:buChar char="•"/>
              <a:defRPr lang="en-US" dirty="0" smtClean="0">
                <a:solidFill>
                  <a:schemeClr val="tx1"/>
                </a:solidFill>
              </a:defRPr>
            </a:lvl2pPr>
            <a:lvl3pPr marL="360000" indent="-180000">
              <a:buFont typeface="Courier New" pitchFamily="49" charset="0"/>
              <a:buChar char="-"/>
              <a:defRPr lang="en-US" baseline="0" dirty="0" smtClean="0">
                <a:solidFill>
                  <a:schemeClr val="tx1"/>
                </a:solidFill>
              </a:defRPr>
            </a:lvl3pPr>
            <a:lvl4pPr marL="540000" indent="-180000">
              <a:buFont typeface="Courier New" pitchFamily="49" charset="0"/>
              <a:buChar char="-"/>
              <a:defRPr lang="en-US" baseline="0" dirty="0" smtClean="0">
                <a:solidFill>
                  <a:schemeClr val="tx1"/>
                </a:solidFill>
              </a:defRPr>
            </a:lvl4pPr>
            <a:lvl5pPr marL="540000" indent="-180000">
              <a:buFont typeface="Courier New" pitchFamily="49" charset="0"/>
              <a:buChar char="-"/>
              <a:defRPr lang="en-AU" dirty="0">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theme" Target="../theme/theme2.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47.xml"/><Relationship Id="rId2" Type="http://schemas.openxmlformats.org/officeDocument/2006/relationships/slideLayout" Target="../slideLayouts/slideLayout46.xml"/><Relationship Id="rId1" Type="http://schemas.openxmlformats.org/officeDocument/2006/relationships/slideLayout" Target="../slideLayouts/slideLayout45.xml"/><Relationship Id="rId5" Type="http://schemas.openxmlformats.org/officeDocument/2006/relationships/theme" Target="../theme/theme3.xml"/><Relationship Id="rId4" Type="http://schemas.openxmlformats.org/officeDocument/2006/relationships/slideLayout" Target="../slideLayouts/slideLayout4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6.xml"/><Relationship Id="rId3" Type="http://schemas.openxmlformats.org/officeDocument/2006/relationships/slideLayout" Target="../slideLayouts/slideLayout51.xml"/><Relationship Id="rId7" Type="http://schemas.openxmlformats.org/officeDocument/2006/relationships/slideLayout" Target="../slideLayouts/slideLayout55.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5" Type="http://schemas.openxmlformats.org/officeDocument/2006/relationships/slideLayout" Target="../slideLayouts/slideLayout53.xml"/><Relationship Id="rId4" Type="http://schemas.openxmlformats.org/officeDocument/2006/relationships/slideLayout" Target="../slideLayouts/slideLayout52.xml"/><Relationship Id="rId9"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slideLayout" Target="../slideLayouts/slideLayout69.xml"/><Relationship Id="rId18" Type="http://schemas.openxmlformats.org/officeDocument/2006/relationships/slideLayout" Target="../slideLayouts/slideLayout74.xml"/><Relationship Id="rId26" Type="http://schemas.openxmlformats.org/officeDocument/2006/relationships/slideLayout" Target="../slideLayouts/slideLayout82.xml"/><Relationship Id="rId3" Type="http://schemas.openxmlformats.org/officeDocument/2006/relationships/slideLayout" Target="../slideLayouts/slideLayout59.xml"/><Relationship Id="rId21" Type="http://schemas.openxmlformats.org/officeDocument/2006/relationships/slideLayout" Target="../slideLayouts/slideLayout77.xml"/><Relationship Id="rId7" Type="http://schemas.openxmlformats.org/officeDocument/2006/relationships/slideLayout" Target="../slideLayouts/slideLayout63.xml"/><Relationship Id="rId12" Type="http://schemas.openxmlformats.org/officeDocument/2006/relationships/slideLayout" Target="../slideLayouts/slideLayout68.xml"/><Relationship Id="rId17" Type="http://schemas.openxmlformats.org/officeDocument/2006/relationships/slideLayout" Target="../slideLayouts/slideLayout73.xml"/><Relationship Id="rId25" Type="http://schemas.openxmlformats.org/officeDocument/2006/relationships/slideLayout" Target="../slideLayouts/slideLayout81.xml"/><Relationship Id="rId2" Type="http://schemas.openxmlformats.org/officeDocument/2006/relationships/slideLayout" Target="../slideLayouts/slideLayout58.xml"/><Relationship Id="rId16" Type="http://schemas.openxmlformats.org/officeDocument/2006/relationships/slideLayout" Target="../slideLayouts/slideLayout72.xml"/><Relationship Id="rId20" Type="http://schemas.openxmlformats.org/officeDocument/2006/relationships/slideLayout" Target="../slideLayouts/slideLayout76.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24" Type="http://schemas.openxmlformats.org/officeDocument/2006/relationships/slideLayout" Target="../slideLayouts/slideLayout80.xml"/><Relationship Id="rId5" Type="http://schemas.openxmlformats.org/officeDocument/2006/relationships/slideLayout" Target="../slideLayouts/slideLayout61.xml"/><Relationship Id="rId15" Type="http://schemas.openxmlformats.org/officeDocument/2006/relationships/slideLayout" Target="../slideLayouts/slideLayout71.xml"/><Relationship Id="rId23" Type="http://schemas.openxmlformats.org/officeDocument/2006/relationships/slideLayout" Target="../slideLayouts/slideLayout79.xml"/><Relationship Id="rId28" Type="http://schemas.openxmlformats.org/officeDocument/2006/relationships/theme" Target="../theme/theme5.xml"/><Relationship Id="rId10" Type="http://schemas.openxmlformats.org/officeDocument/2006/relationships/slideLayout" Target="../slideLayouts/slideLayout66.xml"/><Relationship Id="rId19" Type="http://schemas.openxmlformats.org/officeDocument/2006/relationships/slideLayout" Target="../slideLayouts/slideLayout75.xml"/><Relationship Id="rId4" Type="http://schemas.openxmlformats.org/officeDocument/2006/relationships/slideLayout" Target="../slideLayouts/slideLayout60.xml"/><Relationship Id="rId9" Type="http://schemas.openxmlformats.org/officeDocument/2006/relationships/slideLayout" Target="../slideLayouts/slideLayout65.xml"/><Relationship Id="rId14" Type="http://schemas.openxmlformats.org/officeDocument/2006/relationships/slideLayout" Target="../slideLayouts/slideLayout70.xml"/><Relationship Id="rId22" Type="http://schemas.openxmlformats.org/officeDocument/2006/relationships/slideLayout" Target="../slideLayouts/slideLayout78.xml"/><Relationship Id="rId27" Type="http://schemas.openxmlformats.org/officeDocument/2006/relationships/slideLayout" Target="../slideLayouts/slideLayout8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000" y="277200"/>
            <a:ext cx="8445863" cy="403200"/>
          </a:xfrm>
          <a:prstGeom prst="rect">
            <a:avLst/>
          </a:prstGeom>
        </p:spPr>
        <p:txBody>
          <a:bodyPr vert="horz" lIns="0" tIns="0" rIns="0" bIns="0" rtlCol="0" anchor="t" anchorCtr="0">
            <a:noAutofit/>
          </a:bodyPr>
          <a:lstStyle/>
          <a:p>
            <a:r>
              <a:rPr lang="en-US" noProof="0" smtClean="0"/>
              <a:t>Click to edit Master title style</a:t>
            </a:r>
            <a:endParaRPr lang="en-GB" noProof="0"/>
          </a:p>
        </p:txBody>
      </p:sp>
      <p:sp>
        <p:nvSpPr>
          <p:cNvPr id="3" name="Text Placeholder 2"/>
          <p:cNvSpPr>
            <a:spLocks noGrp="1"/>
          </p:cNvSpPr>
          <p:nvPr>
            <p:ph type="body" idx="1"/>
          </p:nvPr>
        </p:nvSpPr>
        <p:spPr>
          <a:xfrm>
            <a:off x="360000" y="1313998"/>
            <a:ext cx="8424000" cy="4716000"/>
          </a:xfrm>
          <a:prstGeom prst="rect">
            <a:avLst/>
          </a:prstGeom>
        </p:spPr>
        <p:txBody>
          <a:bodyPr vert="horz" lIns="0" tIns="0" rIns="0" bIns="0" rtlCol="0">
            <a:noAutofit/>
          </a:bodyPr>
          <a:lstStyle/>
          <a:p>
            <a:pPr lvl="0"/>
            <a:r>
              <a:rPr lang="en-GB" noProof="0" dirty="0" smtClean="0"/>
              <a:t>Click to edit Master text styles</a:t>
            </a:r>
          </a:p>
          <a:p>
            <a:pPr lvl="1"/>
            <a:r>
              <a:rPr lang="en-GB" noProof="0" dirty="0" smtClean="0"/>
              <a:t>Second level</a:t>
            </a:r>
          </a:p>
          <a:p>
            <a:pPr lvl="2"/>
            <a:r>
              <a:rPr lang="en-GB" noProof="0" dirty="0" smtClean="0"/>
              <a:t>Third level</a:t>
            </a:r>
          </a:p>
          <a:p>
            <a:pPr lvl="3"/>
            <a:r>
              <a:rPr lang="en-GB" noProof="0" dirty="0" smtClean="0"/>
              <a:t>Fourth level</a:t>
            </a:r>
          </a:p>
        </p:txBody>
      </p:sp>
      <p:sp>
        <p:nvSpPr>
          <p:cNvPr id="6"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8"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Tree>
  </p:cSld>
  <p:clrMap bg1="lt1" tx1="dk1" bg2="lt2" tx2="dk2" accent1="accent1" accent2="accent2" accent3="accent3" accent4="accent4" accent5="accent5" accent6="accent6" hlink="hlink" folHlink="folHlink"/>
  <p:sldLayoutIdLst>
    <p:sldLayoutId id="2147483808" r:id="rId1"/>
    <p:sldLayoutId id="2147483815" r:id="rId2"/>
    <p:sldLayoutId id="2147483810" r:id="rId3"/>
    <p:sldLayoutId id="2147483811" r:id="rId4"/>
    <p:sldLayoutId id="2147483812" r:id="rId5"/>
    <p:sldLayoutId id="2147483813" r:id="rId6"/>
    <p:sldLayoutId id="2147483889" r:id="rId7"/>
    <p:sldLayoutId id="2147483814" r:id="rId8"/>
    <p:sldLayoutId id="2147483890" r:id="rId9"/>
    <p:sldLayoutId id="2147483906" r:id="rId10"/>
    <p:sldLayoutId id="2147483907" r:id="rId11"/>
    <p:sldLayoutId id="2147483892" r:id="rId12"/>
    <p:sldLayoutId id="2147483891" r:id="rId13"/>
    <p:sldLayoutId id="2147483903" r:id="rId14"/>
    <p:sldLayoutId id="2147483816" r:id="rId15"/>
    <p:sldLayoutId id="2147483905" r:id="rId16"/>
    <p:sldLayoutId id="2147483904" r:id="rId17"/>
    <p:sldLayoutId id="2147483827" r:id="rId18"/>
    <p:sldLayoutId id="2147483828" r:id="rId19"/>
    <p:sldLayoutId id="2147483829" r:id="rId20"/>
    <p:sldLayoutId id="2147483833" r:id="rId21"/>
    <p:sldLayoutId id="2147483834" r:id="rId22"/>
    <p:sldLayoutId id="2147483835" r:id="rId23"/>
    <p:sldLayoutId id="2147483831" r:id="rId24"/>
    <p:sldLayoutId id="2147483832" r:id="rId25"/>
    <p:sldLayoutId id="2147483836" r:id="rId26"/>
    <p:sldLayoutId id="2147483837" r:id="rId27"/>
    <p:sldLayoutId id="2147483969" r:id="rId28"/>
    <p:sldLayoutId id="2147483971" r:id="rId29"/>
    <p:sldLayoutId id="2147483982" r:id="rId30"/>
    <p:sldLayoutId id="2147483986" r:id="rId31"/>
    <p:sldLayoutId id="2147483987" r:id="rId32"/>
  </p:sldLayoutIdLst>
  <p:timing>
    <p:tnLst>
      <p:par>
        <p:cTn id="1" dur="indefinite" restart="never" nodeType="tmRoot"/>
      </p:par>
    </p:tnLst>
  </p:timing>
  <p:hf hdr="0" dt="0"/>
  <p:txStyles>
    <p:titleStyle>
      <a:lvl1pPr algn="l" defTabSz="914400" rtl="0" eaLnBrk="1" latinLnBrk="0" hangingPunct="1">
        <a:spcBef>
          <a:spcPct val="0"/>
        </a:spcBef>
        <a:buNone/>
        <a:defRPr sz="2600" b="1" kern="1200">
          <a:solidFill>
            <a:schemeClr val="tx1"/>
          </a:solidFill>
          <a:latin typeface="Arial" pitchFamily="34" charset="0"/>
          <a:ea typeface="+mj-ea"/>
          <a:cs typeface="Arial" pitchFamily="34" charset="0"/>
        </a:defRPr>
      </a:lvl1pPr>
    </p:titleStyle>
    <p:bodyStyle>
      <a:lvl1pPr marL="0" indent="0" algn="l" defTabSz="914400" rtl="0" eaLnBrk="1" latinLnBrk="0" hangingPunct="1">
        <a:spcBef>
          <a:spcPts val="1200"/>
        </a:spcBef>
        <a:buFontTx/>
        <a:buNone/>
        <a:tabLst>
          <a:tab pos="180000" algn="l"/>
          <a:tab pos="360000" algn="l"/>
          <a:tab pos="540000" algn="l"/>
        </a:tabLst>
        <a:defRPr sz="2000" kern="1200">
          <a:solidFill>
            <a:schemeClr val="tx1"/>
          </a:solidFill>
          <a:latin typeface="Arial" pitchFamily="34" charset="0"/>
          <a:ea typeface="+mn-ea"/>
          <a:cs typeface="Arial" pitchFamily="34" charset="0"/>
        </a:defRPr>
      </a:lvl1pPr>
      <a:lvl2pPr marL="180975" indent="-180975" algn="l" defTabSz="914400" rtl="0" eaLnBrk="1" latinLnBrk="0" hangingPunct="1">
        <a:spcBef>
          <a:spcPts val="800"/>
        </a:spcBef>
        <a:buFont typeface="Arial" pitchFamily="34" charset="0"/>
        <a:buChar char="•"/>
        <a:tabLst/>
        <a:defRPr sz="2000" kern="1200">
          <a:solidFill>
            <a:schemeClr val="tx1"/>
          </a:solidFill>
          <a:latin typeface="Arial" pitchFamily="34" charset="0"/>
          <a:ea typeface="+mn-ea"/>
          <a:cs typeface="Arial" pitchFamily="34" charset="0"/>
        </a:defRPr>
      </a:lvl2pPr>
      <a:lvl3pPr marL="360000" indent="-180975" algn="l" defTabSz="914400" rtl="0" eaLnBrk="1" latinLnBrk="0" hangingPunct="1">
        <a:spcBef>
          <a:spcPct val="20000"/>
        </a:spcBef>
        <a:buFont typeface="Courier New" pitchFamily="49" charset="0"/>
        <a:buChar char="-"/>
        <a:tabLst/>
        <a:defRPr sz="2000" kern="1200">
          <a:solidFill>
            <a:schemeClr val="tx1"/>
          </a:solidFill>
          <a:latin typeface="Arial" pitchFamily="34" charset="0"/>
          <a:ea typeface="+mn-ea"/>
          <a:cs typeface="Arial" pitchFamily="34" charset="0"/>
        </a:defRPr>
      </a:lvl3pPr>
      <a:lvl4pPr marL="540000" indent="-180000" algn="l" defTabSz="914400" rtl="0" eaLnBrk="1" latinLnBrk="0" hangingPunct="1">
        <a:spcBef>
          <a:spcPct val="20000"/>
        </a:spcBef>
        <a:buFont typeface="Courier New" pitchFamily="49" charset="0"/>
        <a:buChar char="-"/>
        <a:tabLst/>
        <a:defRPr sz="2000" kern="1200">
          <a:solidFill>
            <a:schemeClr val="tx1"/>
          </a:solidFill>
          <a:latin typeface="+mn-lt"/>
          <a:ea typeface="+mn-ea"/>
          <a:cs typeface="+mn-cs"/>
        </a:defRPr>
      </a:lvl4pPr>
      <a:lvl5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5pPr>
      <a:lvl6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6pPr>
      <a:lvl7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7pPr>
      <a:lvl8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8pPr>
      <a:lvl9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GB" noProof="0" smtClean="0"/>
              <a:t>Click to edit Master title style</a:t>
            </a:r>
            <a:endParaRPr lang="en-GB" noProof="0"/>
          </a:p>
        </p:txBody>
      </p:sp>
      <p:sp>
        <p:nvSpPr>
          <p:cNvPr id="6"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8"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4" name="Text Placeholder 3"/>
          <p:cNvSpPr>
            <a:spLocks noGrp="1"/>
          </p:cNvSpPr>
          <p:nvPr>
            <p:ph type="body" idx="1"/>
          </p:nvPr>
        </p:nvSpPr>
        <p:spPr>
          <a:xfrm>
            <a:off x="360000" y="1313999"/>
            <a:ext cx="8424000" cy="4716000"/>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AU" dirty="0"/>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 id="2147483937" r:id="rId12"/>
  </p:sldLayoutIdLst>
  <p:timing>
    <p:tnLst>
      <p:par>
        <p:cTn id="1" dur="indefinite" restart="never" nodeType="tmRoot"/>
      </p:par>
    </p:tnLst>
  </p:timing>
  <p:hf hdr="0" dt="0"/>
  <p:txStyles>
    <p:titleStyle>
      <a:lvl1pPr algn="l" defTabSz="914400" rtl="0" eaLnBrk="1" latinLnBrk="0" hangingPunct="1">
        <a:spcBef>
          <a:spcPct val="0"/>
        </a:spcBef>
        <a:buNone/>
        <a:defRPr sz="2600" b="1" kern="1200">
          <a:solidFill>
            <a:schemeClr val="tx1"/>
          </a:solidFill>
          <a:latin typeface="Arial" pitchFamily="34" charset="0"/>
          <a:ea typeface="+mj-ea"/>
          <a:cs typeface="Arial" pitchFamily="34" charset="0"/>
        </a:defRPr>
      </a:lvl1pPr>
    </p:titleStyle>
    <p:bodyStyle>
      <a:lvl1pPr marL="0" indent="0" algn="l" defTabSz="914400" rtl="0" eaLnBrk="1" latinLnBrk="0" hangingPunct="1">
        <a:spcBef>
          <a:spcPts val="1200"/>
        </a:spcBef>
        <a:buFontTx/>
        <a:buNone/>
        <a:tabLst>
          <a:tab pos="180000" algn="l"/>
          <a:tab pos="360000" algn="l"/>
          <a:tab pos="540000" algn="l"/>
        </a:tabLst>
        <a:defRPr sz="2000" kern="1200">
          <a:solidFill>
            <a:schemeClr val="tx1"/>
          </a:solidFill>
          <a:latin typeface="Arial" pitchFamily="34" charset="0"/>
          <a:ea typeface="+mn-ea"/>
          <a:cs typeface="Arial" pitchFamily="34" charset="0"/>
        </a:defRPr>
      </a:lvl1pPr>
      <a:lvl2pPr marL="180975" indent="-180975" algn="l" defTabSz="914400" rtl="0" eaLnBrk="1" latinLnBrk="0" hangingPunct="1">
        <a:spcBef>
          <a:spcPts val="800"/>
        </a:spcBef>
        <a:buFont typeface="Arial" pitchFamily="34" charset="0"/>
        <a:buChar char="•"/>
        <a:tabLst/>
        <a:defRPr sz="2000" kern="1200">
          <a:solidFill>
            <a:schemeClr val="tx1"/>
          </a:solidFill>
          <a:latin typeface="Arial" pitchFamily="34" charset="0"/>
          <a:ea typeface="+mn-ea"/>
          <a:cs typeface="Arial" pitchFamily="34" charset="0"/>
        </a:defRPr>
      </a:lvl2pPr>
      <a:lvl3pPr marL="360000" indent="-180975" algn="l" defTabSz="914400" rtl="0" eaLnBrk="1" latinLnBrk="0" hangingPunct="1">
        <a:spcBef>
          <a:spcPct val="20000"/>
        </a:spcBef>
        <a:buFont typeface="Courier New" pitchFamily="49" charset="0"/>
        <a:buChar char="-"/>
        <a:tabLst/>
        <a:defRPr sz="2000" kern="1200">
          <a:solidFill>
            <a:schemeClr val="tx1"/>
          </a:solidFill>
          <a:latin typeface="Arial" pitchFamily="34" charset="0"/>
          <a:ea typeface="+mn-ea"/>
          <a:cs typeface="Arial" pitchFamily="34" charset="0"/>
        </a:defRPr>
      </a:lvl3pPr>
      <a:lvl4pPr marL="540000" indent="-180000" algn="l" defTabSz="914400" rtl="0" eaLnBrk="1" latinLnBrk="0" hangingPunct="1">
        <a:spcBef>
          <a:spcPct val="20000"/>
        </a:spcBef>
        <a:buFont typeface="Courier New" pitchFamily="49" charset="0"/>
        <a:buChar char="-"/>
        <a:tabLst/>
        <a:defRPr sz="2000" kern="1200">
          <a:solidFill>
            <a:schemeClr val="tx1"/>
          </a:solidFill>
          <a:latin typeface="Arial" pitchFamily="34" charset="0"/>
          <a:ea typeface="+mn-ea"/>
          <a:cs typeface="Arial" pitchFamily="34" charset="0"/>
        </a:defRPr>
      </a:lvl4pPr>
      <a:lvl5pPr marL="540000" indent="-180000" algn="l" defTabSz="914400" rtl="0" eaLnBrk="1" latinLnBrk="0" hangingPunct="1">
        <a:spcBef>
          <a:spcPct val="20000"/>
        </a:spcBef>
        <a:buFont typeface="Courier New" pitchFamily="49" charset="0"/>
        <a:buChar char="-"/>
        <a:defRPr sz="2000" kern="1200">
          <a:solidFill>
            <a:schemeClr val="tx1"/>
          </a:solidFill>
          <a:latin typeface="Arial" pitchFamily="34" charset="0"/>
          <a:ea typeface="+mn-ea"/>
          <a:cs typeface="Arial" pitchFamily="34" charset="0"/>
        </a:defRPr>
      </a:lvl5pPr>
      <a:lvl6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6pPr>
      <a:lvl7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7pPr>
      <a:lvl8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8pPr>
      <a:lvl9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GB" noProof="0" dirty="0" smtClean="0"/>
              <a:t>Click to edit Master title style</a:t>
            </a:r>
            <a:endParaRPr lang="en-GB" noProof="0" dirty="0"/>
          </a:p>
        </p:txBody>
      </p:sp>
      <p:sp>
        <p:nvSpPr>
          <p:cNvPr id="3" name="Text Placeholder 2"/>
          <p:cNvSpPr>
            <a:spLocks noGrp="1"/>
          </p:cNvSpPr>
          <p:nvPr>
            <p:ph type="body" idx="1"/>
          </p:nvPr>
        </p:nvSpPr>
        <p:spPr>
          <a:xfrm>
            <a:off x="360000" y="1314000"/>
            <a:ext cx="8424000" cy="4718500"/>
          </a:xfrm>
          <a:prstGeom prst="rect">
            <a:avLst/>
          </a:prstGeom>
        </p:spPr>
        <p:txBody>
          <a:bodyPr vert="horz" lIns="0" tIns="0" rIns="0" bIns="0" rtlCol="0">
            <a:noAutofit/>
          </a:bodyPr>
          <a:lstStyle/>
          <a:p>
            <a:pPr lvl="0"/>
            <a:r>
              <a:rPr lang="en-GB" noProof="0" dirty="0" smtClean="0"/>
              <a:t>Click to edit Master text styles</a:t>
            </a:r>
          </a:p>
          <a:p>
            <a:pPr lvl="1"/>
            <a:r>
              <a:rPr lang="en-GB" noProof="0" dirty="0" smtClean="0"/>
              <a:t>Second level</a:t>
            </a:r>
          </a:p>
          <a:p>
            <a:pPr lvl="2"/>
            <a:r>
              <a:rPr lang="en-GB" noProof="0" dirty="0" smtClean="0"/>
              <a:t>Third level</a:t>
            </a:r>
          </a:p>
        </p:txBody>
      </p:sp>
      <p:sp>
        <p:nvSpPr>
          <p:cNvPr id="7"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9"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Tree>
  </p:cSld>
  <p:clrMap bg1="lt1" tx1="dk1" bg2="lt2" tx2="dk2" accent1="accent1" accent2="accent2" accent3="accent3" accent4="accent4" accent5="accent5" accent6="accent6" hlink="hlink" folHlink="folHlink"/>
  <p:sldLayoutIdLst>
    <p:sldLayoutId id="2147483758" r:id="rId1"/>
    <p:sldLayoutId id="2147483902" r:id="rId2"/>
    <p:sldLayoutId id="2147483760" r:id="rId3"/>
    <p:sldLayoutId id="2147483759" r:id="rId4"/>
  </p:sldLayoutIdLst>
  <p:timing>
    <p:tnLst>
      <p:par>
        <p:cTn id="1" dur="indefinite" restart="never" nodeType="tmRoot"/>
      </p:par>
    </p:tnLst>
  </p:timing>
  <p:hf hdr="0" dt="0"/>
  <p:txStyles>
    <p:titleStyle>
      <a:lvl1pPr algn="l" defTabSz="914400" rtl="0" eaLnBrk="1" latinLnBrk="0" hangingPunct="1">
        <a:spcBef>
          <a:spcPct val="0"/>
        </a:spcBef>
        <a:buNone/>
        <a:defRPr sz="2600" b="1" kern="1200">
          <a:solidFill>
            <a:schemeClr val="tx1"/>
          </a:solidFill>
          <a:latin typeface="Arial" pitchFamily="34" charset="0"/>
          <a:ea typeface="+mj-ea"/>
          <a:cs typeface="Arial" pitchFamily="34" charset="0"/>
        </a:defRPr>
      </a:lvl1pPr>
    </p:titleStyle>
    <p:bodyStyle>
      <a:lvl1pPr marL="180000" indent="-180000" algn="l" defTabSz="914400" rtl="0" eaLnBrk="1" latinLnBrk="0" hangingPunct="1">
        <a:spcBef>
          <a:spcPts val="800"/>
        </a:spcBef>
        <a:buFont typeface="Arial" pitchFamily="34" charset="0"/>
        <a:buChar char="•"/>
        <a:tabLst/>
        <a:defRPr sz="2000" kern="1200">
          <a:solidFill>
            <a:schemeClr val="tx1"/>
          </a:solidFill>
          <a:latin typeface="Arial" pitchFamily="34" charset="0"/>
          <a:ea typeface="+mn-ea"/>
          <a:cs typeface="Arial" pitchFamily="34" charset="0"/>
        </a:defRPr>
      </a:lvl1pPr>
      <a:lvl2pPr marL="360000" indent="-180000" algn="l" defTabSz="914400" rtl="0" eaLnBrk="1" latinLnBrk="0" hangingPunct="1">
        <a:spcBef>
          <a:spcPct val="20000"/>
        </a:spcBef>
        <a:buFont typeface="Courier New" pitchFamily="49" charset="0"/>
        <a:buChar char="-"/>
        <a:tabLst/>
        <a:defRPr sz="2000" kern="1200">
          <a:solidFill>
            <a:schemeClr val="tx1"/>
          </a:solidFill>
          <a:latin typeface="Arial" pitchFamily="34" charset="0"/>
          <a:ea typeface="+mn-ea"/>
          <a:cs typeface="Arial" pitchFamily="34" charset="0"/>
        </a:defRPr>
      </a:lvl2pPr>
      <a:lvl3pPr marL="540000" indent="-180000" algn="l" defTabSz="914400" rtl="0" eaLnBrk="1" latinLnBrk="0" hangingPunct="1">
        <a:spcBef>
          <a:spcPct val="20000"/>
        </a:spcBef>
        <a:buFont typeface="Courier New" pitchFamily="49" charset="0"/>
        <a:buChar char="-"/>
        <a:tabLst/>
        <a:defRPr sz="2000" kern="1200">
          <a:solidFill>
            <a:schemeClr val="tx1"/>
          </a:solidFill>
          <a:latin typeface="Arial" pitchFamily="34" charset="0"/>
          <a:ea typeface="+mn-ea"/>
          <a:cs typeface="Arial" pitchFamily="34" charset="0"/>
        </a:defRPr>
      </a:lvl3pPr>
      <a:lvl4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4pPr>
      <a:lvl5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5pPr>
      <a:lvl6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6pPr>
      <a:lvl7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7pPr>
      <a:lvl8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8pPr>
      <a:lvl9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342000" y="277200"/>
            <a:ext cx="8442000" cy="403200"/>
          </a:xfrm>
          <a:prstGeom prst="rect">
            <a:avLst/>
          </a:prstGeom>
        </p:spPr>
        <p:txBody>
          <a:bodyPr vert="horz" lIns="0" tIns="0" rIns="0" bIns="0" rtlCol="0" anchor="t" anchorCtr="0">
            <a:noAutofit/>
          </a:bodyPr>
          <a:lstStyle/>
          <a:p>
            <a:r>
              <a:rPr lang="en-GB" noProof="0" dirty="0" smtClean="0"/>
              <a:t>Click to edit Master title style</a:t>
            </a:r>
            <a:endParaRPr lang="en-GB" noProof="0" dirty="0"/>
          </a:p>
        </p:txBody>
      </p:sp>
      <p:sp>
        <p:nvSpPr>
          <p:cNvPr id="6"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10"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
        <p:nvSpPr>
          <p:cNvPr id="9" name="Text Placeholder 2"/>
          <p:cNvSpPr>
            <a:spLocks noGrp="1"/>
          </p:cNvSpPr>
          <p:nvPr>
            <p:ph type="body" idx="1"/>
          </p:nvPr>
        </p:nvSpPr>
        <p:spPr>
          <a:xfrm>
            <a:off x="360000" y="1314000"/>
            <a:ext cx="8424000" cy="4718500"/>
          </a:xfrm>
          <a:prstGeom prst="rect">
            <a:avLst/>
          </a:prstGeom>
        </p:spPr>
        <p:txBody>
          <a:bodyPr vert="horz" lIns="0" tIns="0" rIns="0" bIns="0" rtlCol="0">
            <a:noAutofit/>
          </a:bodyPr>
          <a:lstStyle/>
          <a:p>
            <a:pPr lvl="0"/>
            <a:r>
              <a:rPr lang="en-GB" noProof="0" dirty="0" smtClean="0"/>
              <a:t>Click to edit Master text styles</a:t>
            </a:r>
          </a:p>
          <a:p>
            <a:pPr lvl="1"/>
            <a:r>
              <a:rPr lang="en-GB" noProof="0" dirty="0" smtClean="0"/>
              <a:t>Second level</a:t>
            </a:r>
          </a:p>
          <a:p>
            <a:pPr lvl="2"/>
            <a:r>
              <a:rPr lang="en-GB" noProof="0" dirty="0" smtClean="0"/>
              <a:t>Third level</a:t>
            </a:r>
          </a:p>
        </p:txBody>
      </p:sp>
    </p:spTree>
  </p:cSld>
  <p:clrMap bg1="lt1" tx1="dk1" bg2="lt2" tx2="dk2" accent1="accent1" accent2="accent2" accent3="accent3" accent4="accent4" accent5="accent5" accent6="accent6" hlink="hlink" folHlink="folHlink"/>
  <p:sldLayoutIdLst>
    <p:sldLayoutId id="2147483901" r:id="rId1"/>
    <p:sldLayoutId id="2147483894" r:id="rId2"/>
    <p:sldLayoutId id="2147483899" r:id="rId3"/>
    <p:sldLayoutId id="2147483893" r:id="rId4"/>
    <p:sldLayoutId id="2147483895" r:id="rId5"/>
    <p:sldLayoutId id="2147483878" r:id="rId6"/>
    <p:sldLayoutId id="2147483939" r:id="rId7"/>
    <p:sldLayoutId id="2147483985" r:id="rId8"/>
  </p:sldLayoutIdLst>
  <p:timing>
    <p:tnLst>
      <p:par>
        <p:cTn id="1" dur="indefinite" restart="never" nodeType="tmRoot"/>
      </p:par>
    </p:tnLst>
  </p:timing>
  <p:hf hdr="0" dt="0"/>
  <p:txStyles>
    <p:titleStyle>
      <a:lvl1pPr algn="l" defTabSz="914400" rtl="0" eaLnBrk="1" latinLnBrk="0" hangingPunct="1">
        <a:spcBef>
          <a:spcPct val="0"/>
        </a:spcBef>
        <a:buNone/>
        <a:defRPr sz="2600" b="1" kern="1200">
          <a:solidFill>
            <a:schemeClr val="tx1"/>
          </a:solidFill>
          <a:latin typeface="Arial" pitchFamily="34" charset="0"/>
          <a:ea typeface="+mj-ea"/>
          <a:cs typeface="Arial" pitchFamily="34" charset="0"/>
        </a:defRPr>
      </a:lvl1pPr>
    </p:titleStyle>
    <p:bodyStyle>
      <a:lvl1pPr marL="180000" indent="-180000" algn="l" defTabSz="914400" rtl="0" eaLnBrk="1" latinLnBrk="0" hangingPunct="1">
        <a:spcBef>
          <a:spcPts val="800"/>
        </a:spcBef>
        <a:buFont typeface="Arial" pitchFamily="34" charset="0"/>
        <a:buChar char="•"/>
        <a:tabLst/>
        <a:defRPr sz="2000" kern="1200">
          <a:solidFill>
            <a:schemeClr val="tx1"/>
          </a:solidFill>
          <a:latin typeface="Arial" pitchFamily="34" charset="0"/>
          <a:ea typeface="+mn-ea"/>
          <a:cs typeface="Arial" pitchFamily="34" charset="0"/>
        </a:defRPr>
      </a:lvl1pPr>
      <a:lvl2pPr marL="360000" indent="-180000" algn="l" defTabSz="914400" rtl="0" eaLnBrk="1" latinLnBrk="0" hangingPunct="1">
        <a:spcBef>
          <a:spcPct val="20000"/>
        </a:spcBef>
        <a:buFont typeface="Courier New" pitchFamily="49" charset="0"/>
        <a:buChar char="-"/>
        <a:tabLst/>
        <a:defRPr sz="2000" kern="1200">
          <a:solidFill>
            <a:schemeClr val="tx1"/>
          </a:solidFill>
          <a:latin typeface="Arial" pitchFamily="34" charset="0"/>
          <a:ea typeface="+mn-ea"/>
          <a:cs typeface="Arial" pitchFamily="34" charset="0"/>
        </a:defRPr>
      </a:lvl2pPr>
      <a:lvl3pPr marL="540000" indent="-180000" algn="l" defTabSz="914400" rtl="0" eaLnBrk="1" latinLnBrk="0" hangingPunct="1">
        <a:spcBef>
          <a:spcPct val="20000"/>
        </a:spcBef>
        <a:buFont typeface="Courier New" pitchFamily="49" charset="0"/>
        <a:buChar char="-"/>
        <a:tabLst/>
        <a:defRPr sz="2000" kern="1200">
          <a:solidFill>
            <a:schemeClr val="tx1"/>
          </a:solidFill>
          <a:latin typeface="Arial" pitchFamily="34" charset="0"/>
          <a:ea typeface="+mn-ea"/>
          <a:cs typeface="Arial" pitchFamily="34" charset="0"/>
        </a:defRPr>
      </a:lvl3pPr>
      <a:lvl4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4pPr>
      <a:lvl5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5pPr>
      <a:lvl6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6pPr>
      <a:lvl7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7pPr>
      <a:lvl8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8pPr>
      <a:lvl9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000" y="277200"/>
            <a:ext cx="8445863" cy="403200"/>
          </a:xfrm>
          <a:prstGeom prst="rect">
            <a:avLst/>
          </a:prstGeom>
        </p:spPr>
        <p:txBody>
          <a:bodyPr vert="horz" lIns="0" tIns="0" rIns="0" bIns="0" rtlCol="0" anchor="t" anchorCtr="0">
            <a:noAutofit/>
          </a:bodyPr>
          <a:lstStyle/>
          <a:p>
            <a:r>
              <a:rPr lang="en-US" noProof="0" smtClean="0"/>
              <a:t>Click to edit Master title style</a:t>
            </a:r>
            <a:endParaRPr lang="en-GB" noProof="0"/>
          </a:p>
        </p:txBody>
      </p:sp>
      <p:sp>
        <p:nvSpPr>
          <p:cNvPr id="3" name="Text Placeholder 2"/>
          <p:cNvSpPr>
            <a:spLocks noGrp="1"/>
          </p:cNvSpPr>
          <p:nvPr>
            <p:ph type="body" idx="1"/>
          </p:nvPr>
        </p:nvSpPr>
        <p:spPr>
          <a:xfrm>
            <a:off x="360000" y="1313998"/>
            <a:ext cx="8424000" cy="4716000"/>
          </a:xfrm>
          <a:prstGeom prst="rect">
            <a:avLst/>
          </a:prstGeom>
        </p:spPr>
        <p:txBody>
          <a:bodyPr vert="horz" lIns="0" tIns="0" rIns="0" bIns="0" rtlCol="0">
            <a:noAutofit/>
          </a:bodyPr>
          <a:lstStyle/>
          <a:p>
            <a:pPr lvl="0"/>
            <a:r>
              <a:rPr lang="en-GB" noProof="0" dirty="0" smtClean="0"/>
              <a:t>Click to edit Master text styles</a:t>
            </a:r>
          </a:p>
          <a:p>
            <a:pPr lvl="1"/>
            <a:r>
              <a:rPr lang="en-GB" noProof="0" dirty="0" smtClean="0"/>
              <a:t>Second level</a:t>
            </a:r>
          </a:p>
          <a:p>
            <a:pPr lvl="2"/>
            <a:r>
              <a:rPr lang="en-GB" noProof="0" dirty="0" smtClean="0"/>
              <a:t>Third level</a:t>
            </a:r>
          </a:p>
          <a:p>
            <a:pPr lvl="3"/>
            <a:r>
              <a:rPr lang="en-GB" noProof="0" dirty="0" smtClean="0"/>
              <a:t>Fourth level</a:t>
            </a:r>
          </a:p>
        </p:txBody>
      </p:sp>
      <p:sp>
        <p:nvSpPr>
          <p:cNvPr id="6" name="Slide Number Placeholder 5"/>
          <p:cNvSpPr>
            <a:spLocks noGrp="1"/>
          </p:cNvSpPr>
          <p:nvPr>
            <p:ph type="sldNum" sz="quarter" idx="4"/>
          </p:nvPr>
        </p:nvSpPr>
        <p:spPr>
          <a:xfrm>
            <a:off x="8470800" y="6406893"/>
            <a:ext cx="316800" cy="180000"/>
          </a:xfrm>
          <a:prstGeom prst="rect">
            <a:avLst/>
          </a:prstGeom>
        </p:spPr>
        <p:txBody>
          <a:bodyPr vert="horz" lIns="0" tIns="0" rIns="0" bIns="0" rtlCol="0" anchor="b" anchorCtr="0"/>
          <a:lstStyle>
            <a:lvl1pPr algn="r">
              <a:defRPr sz="900">
                <a:solidFill>
                  <a:schemeClr val="tx1"/>
                </a:solidFill>
                <a:latin typeface="Arial" pitchFamily="34" charset="0"/>
                <a:cs typeface="Arial" pitchFamily="34" charset="0"/>
              </a:defRPr>
            </a:lvl1pPr>
          </a:lstStyle>
          <a:p>
            <a:fld id="{54AF95F8-767B-4E5B-A811-8393A81E3C26}" type="slidenum">
              <a:rPr lang="en-GB" noProof="0" smtClean="0"/>
              <a:pPr/>
              <a:t>‹#›</a:t>
            </a:fld>
            <a:endParaRPr lang="en-GB" noProof="0" dirty="0"/>
          </a:p>
        </p:txBody>
      </p:sp>
      <p:sp>
        <p:nvSpPr>
          <p:cNvPr id="8" name="Footer Placeholder 4"/>
          <p:cNvSpPr>
            <a:spLocks noGrp="1"/>
          </p:cNvSpPr>
          <p:nvPr>
            <p:ph type="ftr" sz="quarter" idx="3"/>
          </p:nvPr>
        </p:nvSpPr>
        <p:spPr>
          <a:xfrm>
            <a:off x="360000" y="6410861"/>
            <a:ext cx="8100432" cy="180000"/>
          </a:xfrm>
          <a:prstGeom prst="rect">
            <a:avLst/>
          </a:prstGeom>
        </p:spPr>
        <p:txBody>
          <a:bodyPr lIns="0" tIns="0" rIns="0" bIns="0" anchor="b" anchorCtr="0"/>
          <a:lstStyle>
            <a:lvl1pPr>
              <a:defRPr sz="900">
                <a:solidFill>
                  <a:schemeClr val="tx1"/>
                </a:solidFill>
                <a:latin typeface="Arial" pitchFamily="34" charset="0"/>
                <a:cs typeface="Arial" pitchFamily="34" charset="0"/>
              </a:defRPr>
            </a:lvl1pPr>
          </a:lstStyle>
          <a:p>
            <a:r>
              <a:rPr lang="en-GB" noProof="0" smtClean="0"/>
              <a:t>World Gold Council  | The Case for Gold in the LCR |  </a:t>
            </a:r>
            <a:endParaRPr lang="en-GB" noProof="0" dirty="0"/>
          </a:p>
        </p:txBody>
      </p:sp>
    </p:spTree>
  </p:cSld>
  <p:clrMap bg1="lt1" tx1="dk1" bg2="lt2" tx2="dk2" accent1="accent1" accent2="accent2" accent3="accent3" accent4="accent4" accent5="accent5" accent6="accent6" hlink="hlink" folHlink="folHlink"/>
  <p:sldLayoutIdLst>
    <p:sldLayoutId id="2147483941" r:id="rId1"/>
    <p:sldLayoutId id="2147483942" r:id="rId2"/>
    <p:sldLayoutId id="2147483943" r:id="rId3"/>
    <p:sldLayoutId id="2147483944" r:id="rId4"/>
    <p:sldLayoutId id="2147483945" r:id="rId5"/>
    <p:sldLayoutId id="2147483946" r:id="rId6"/>
    <p:sldLayoutId id="2147483947" r:id="rId7"/>
    <p:sldLayoutId id="2147483948" r:id="rId8"/>
    <p:sldLayoutId id="2147483949" r:id="rId9"/>
    <p:sldLayoutId id="2147483950" r:id="rId10"/>
    <p:sldLayoutId id="2147483951" r:id="rId11"/>
    <p:sldLayoutId id="2147483952" r:id="rId12"/>
    <p:sldLayoutId id="2147483953" r:id="rId13"/>
    <p:sldLayoutId id="2147483954" r:id="rId14"/>
    <p:sldLayoutId id="2147483955" r:id="rId15"/>
    <p:sldLayoutId id="2147483956" r:id="rId16"/>
    <p:sldLayoutId id="2147483957" r:id="rId17"/>
    <p:sldLayoutId id="2147483958" r:id="rId18"/>
    <p:sldLayoutId id="2147483959" r:id="rId19"/>
    <p:sldLayoutId id="2147483960" r:id="rId20"/>
    <p:sldLayoutId id="2147483961" r:id="rId21"/>
    <p:sldLayoutId id="2147483962" r:id="rId22"/>
    <p:sldLayoutId id="2147483963" r:id="rId23"/>
    <p:sldLayoutId id="2147483964" r:id="rId24"/>
    <p:sldLayoutId id="2147483965" r:id="rId25"/>
    <p:sldLayoutId id="2147483966" r:id="rId26"/>
    <p:sldLayoutId id="2147483967" r:id="rId27"/>
  </p:sldLayoutIdLst>
  <p:timing>
    <p:tnLst>
      <p:par>
        <p:cTn id="1" dur="indefinite" restart="never" nodeType="tmRoot"/>
      </p:par>
    </p:tnLst>
  </p:timing>
  <p:hf hdr="0" dt="0"/>
  <p:txStyles>
    <p:titleStyle>
      <a:lvl1pPr algn="l" defTabSz="914400" rtl="0" eaLnBrk="1" latinLnBrk="0" hangingPunct="1">
        <a:spcBef>
          <a:spcPct val="0"/>
        </a:spcBef>
        <a:buNone/>
        <a:defRPr sz="2600" b="1" kern="1200">
          <a:solidFill>
            <a:schemeClr val="tx1"/>
          </a:solidFill>
          <a:latin typeface="Arial" pitchFamily="34" charset="0"/>
          <a:ea typeface="+mj-ea"/>
          <a:cs typeface="Arial" pitchFamily="34" charset="0"/>
        </a:defRPr>
      </a:lvl1pPr>
    </p:titleStyle>
    <p:bodyStyle>
      <a:lvl1pPr marL="0" indent="0" algn="l" defTabSz="914400" rtl="0" eaLnBrk="1" latinLnBrk="0" hangingPunct="1">
        <a:spcBef>
          <a:spcPts val="1200"/>
        </a:spcBef>
        <a:buFontTx/>
        <a:buNone/>
        <a:tabLst>
          <a:tab pos="180000" algn="l"/>
          <a:tab pos="360000" algn="l"/>
          <a:tab pos="540000" algn="l"/>
        </a:tabLst>
        <a:defRPr sz="2000" kern="1200">
          <a:solidFill>
            <a:schemeClr val="tx1"/>
          </a:solidFill>
          <a:latin typeface="Arial" pitchFamily="34" charset="0"/>
          <a:ea typeface="+mn-ea"/>
          <a:cs typeface="Arial" pitchFamily="34" charset="0"/>
        </a:defRPr>
      </a:lvl1pPr>
      <a:lvl2pPr marL="180975" indent="-180975" algn="l" defTabSz="914400" rtl="0" eaLnBrk="1" latinLnBrk="0" hangingPunct="1">
        <a:spcBef>
          <a:spcPts val="800"/>
        </a:spcBef>
        <a:buFont typeface="Arial" pitchFamily="34" charset="0"/>
        <a:buChar char="•"/>
        <a:tabLst/>
        <a:defRPr sz="2000" kern="1200">
          <a:solidFill>
            <a:schemeClr val="tx1"/>
          </a:solidFill>
          <a:latin typeface="Arial" pitchFamily="34" charset="0"/>
          <a:ea typeface="+mn-ea"/>
          <a:cs typeface="Arial" pitchFamily="34" charset="0"/>
        </a:defRPr>
      </a:lvl2pPr>
      <a:lvl3pPr marL="360000" indent="-180975" algn="l" defTabSz="914400" rtl="0" eaLnBrk="1" latinLnBrk="0" hangingPunct="1">
        <a:spcBef>
          <a:spcPct val="20000"/>
        </a:spcBef>
        <a:buFont typeface="Courier New" pitchFamily="49" charset="0"/>
        <a:buChar char="-"/>
        <a:tabLst/>
        <a:defRPr sz="2000" kern="1200">
          <a:solidFill>
            <a:schemeClr val="tx1"/>
          </a:solidFill>
          <a:latin typeface="Arial" pitchFamily="34" charset="0"/>
          <a:ea typeface="+mn-ea"/>
          <a:cs typeface="Arial" pitchFamily="34" charset="0"/>
        </a:defRPr>
      </a:lvl3pPr>
      <a:lvl4pPr marL="540000" indent="-180000" algn="l" defTabSz="914400" rtl="0" eaLnBrk="1" latinLnBrk="0" hangingPunct="1">
        <a:spcBef>
          <a:spcPct val="20000"/>
        </a:spcBef>
        <a:buFont typeface="Courier New" pitchFamily="49" charset="0"/>
        <a:buChar char="-"/>
        <a:tabLst/>
        <a:defRPr sz="2000" kern="1200">
          <a:solidFill>
            <a:schemeClr val="tx1"/>
          </a:solidFill>
          <a:latin typeface="+mn-lt"/>
          <a:ea typeface="+mn-ea"/>
          <a:cs typeface="+mn-cs"/>
        </a:defRPr>
      </a:lvl4pPr>
      <a:lvl5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5pPr>
      <a:lvl6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6pPr>
      <a:lvl7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7pPr>
      <a:lvl8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8pPr>
      <a:lvl9pPr marL="540000" indent="-180000" algn="l" defTabSz="914400" rtl="0" eaLnBrk="1" latinLnBrk="0" hangingPunct="1">
        <a:spcBef>
          <a:spcPct val="20000"/>
        </a:spcBef>
        <a:buFont typeface="Courier New" pitchFamily="49"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5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9.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GB" dirty="0" smtClean="0">
                <a:latin typeface="Arial" charset="0"/>
                <a:cs typeface="Arial" charset="0"/>
              </a:rPr>
              <a:t>The case for gold in the Liquidity Coverage Ratio</a:t>
            </a:r>
            <a:br>
              <a:rPr lang="en-GB" dirty="0" smtClean="0">
                <a:latin typeface="Arial" charset="0"/>
                <a:cs typeface="Arial" charset="0"/>
              </a:rPr>
            </a:br>
            <a:r>
              <a:rPr lang="en-GB" dirty="0" smtClean="0">
                <a:latin typeface="Arial" charset="0"/>
                <a:cs typeface="Arial" charset="0"/>
              </a:rPr>
              <a:t/>
            </a:r>
            <a:br>
              <a:rPr lang="en-GB" dirty="0" smtClean="0">
                <a:latin typeface="Arial" charset="0"/>
                <a:cs typeface="Arial" charset="0"/>
              </a:rPr>
            </a:br>
            <a:r>
              <a:rPr lang="en-GB" dirty="0" smtClean="0">
                <a:latin typeface="Arial" charset="0"/>
                <a:cs typeface="Arial" charset="0"/>
              </a:rPr>
              <a:t/>
            </a:r>
            <a:br>
              <a:rPr lang="en-GB" dirty="0" smtClean="0">
                <a:latin typeface="Arial" charset="0"/>
                <a:cs typeface="Arial" charset="0"/>
              </a:rPr>
            </a:br>
            <a:r>
              <a:rPr lang="en-GB" b="0" dirty="0" smtClean="0"/>
              <a:t/>
            </a:r>
            <a:br>
              <a:rPr lang="en-GB" b="0" dirty="0" smtClean="0"/>
            </a:br>
            <a:endParaRPr lang="en-AU" b="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a:xfrm>
            <a:off x="341313" y="277813"/>
            <a:ext cx="8442325" cy="403225"/>
          </a:xfrm>
        </p:spPr>
        <p:txBody>
          <a:bodyPr/>
          <a:lstStyle/>
          <a:p>
            <a:pPr eaLnBrk="1" hangingPunct="1"/>
            <a:r>
              <a:rPr lang="en-US" dirty="0" smtClean="0">
                <a:latin typeface="Arial" charset="0"/>
                <a:cs typeface="Arial" charset="0"/>
              </a:rPr>
              <a:t>The gold market is deep</a:t>
            </a:r>
            <a:br>
              <a:rPr lang="en-US" dirty="0" smtClean="0">
                <a:latin typeface="Arial" charset="0"/>
                <a:cs typeface="Arial" charset="0"/>
              </a:rPr>
            </a:br>
            <a:r>
              <a:rPr lang="en-US" dirty="0" smtClean="0">
                <a:latin typeface="Arial" charset="0"/>
                <a:cs typeface="Arial" charset="0"/>
              </a:rPr>
              <a:t/>
            </a:r>
            <a:br>
              <a:rPr lang="en-US" dirty="0" smtClean="0">
                <a:latin typeface="Arial" charset="0"/>
                <a:cs typeface="Arial" charset="0"/>
              </a:rPr>
            </a:br>
            <a:endParaRPr lang="en-GB" dirty="0" smtClean="0">
              <a:latin typeface="Arial" charset="0"/>
              <a:cs typeface="Arial" charset="0"/>
            </a:endParaRPr>
          </a:p>
        </p:txBody>
      </p:sp>
      <p:sp>
        <p:nvSpPr>
          <p:cNvPr id="61442" name="Text Placeholder 2"/>
          <p:cNvSpPr txBox="1">
            <a:spLocks/>
          </p:cNvSpPr>
          <p:nvPr/>
        </p:nvSpPr>
        <p:spPr bwMode="auto">
          <a:xfrm>
            <a:off x="361950" y="5486400"/>
            <a:ext cx="4714875" cy="457200"/>
          </a:xfrm>
          <a:prstGeom prst="rect">
            <a:avLst/>
          </a:prstGeom>
          <a:noFill/>
          <a:ln w="9525">
            <a:noFill/>
            <a:miter lim="800000"/>
            <a:headEnd/>
            <a:tailEnd/>
          </a:ln>
        </p:spPr>
        <p:txBody>
          <a:bodyPr lIns="0" tIns="0" rIns="0" bIns="0"/>
          <a:lstStyle/>
          <a:p>
            <a:pPr defTabSz="457200"/>
            <a:r>
              <a:rPr lang="en-US" sz="1000" dirty="0"/>
              <a:t>1 Based on </a:t>
            </a:r>
            <a:r>
              <a:rPr lang="en-US" sz="1000" dirty="0" smtClean="0"/>
              <a:t>end-2012 </a:t>
            </a:r>
            <a:r>
              <a:rPr lang="en-US" sz="1000" dirty="0"/>
              <a:t>volume and </a:t>
            </a:r>
            <a:r>
              <a:rPr lang="en-US" sz="1000" dirty="0" smtClean="0"/>
              <a:t>Q4 </a:t>
            </a:r>
            <a:r>
              <a:rPr lang="en-US" sz="1000" dirty="0"/>
              <a:t>2012 average gold price of </a:t>
            </a:r>
            <a:r>
              <a:rPr lang="en-US" sz="1000" dirty="0" smtClean="0"/>
              <a:t>US$1,721.8/oz</a:t>
            </a:r>
            <a:r>
              <a:rPr lang="en-US" sz="1000" dirty="0"/>
              <a:t>. </a:t>
            </a:r>
          </a:p>
          <a:p>
            <a:pPr defTabSz="457200"/>
            <a:r>
              <a:rPr lang="en-US" sz="1000" dirty="0"/>
              <a:t>2 Includes “other fabrication” (12%) and “unaccounted for” (2</a:t>
            </a:r>
            <a:r>
              <a:rPr lang="en-US" sz="1000" dirty="0" smtClean="0"/>
              <a:t>%).</a:t>
            </a:r>
          </a:p>
          <a:p>
            <a:pPr defTabSz="457200"/>
            <a:r>
              <a:rPr lang="en-US" sz="1000" dirty="0" smtClean="0"/>
              <a:t>Note: Totals may not sum due to independent rounding.</a:t>
            </a:r>
            <a:endParaRPr lang="en-US" sz="1000" dirty="0"/>
          </a:p>
        </p:txBody>
      </p:sp>
      <p:sp>
        <p:nvSpPr>
          <p:cNvPr id="61443" name="Text Placeholder 2"/>
          <p:cNvSpPr txBox="1">
            <a:spLocks/>
          </p:cNvSpPr>
          <p:nvPr/>
        </p:nvSpPr>
        <p:spPr bwMode="auto">
          <a:xfrm>
            <a:off x="361950" y="5943600"/>
            <a:ext cx="7791450" cy="268288"/>
          </a:xfrm>
          <a:prstGeom prst="rect">
            <a:avLst/>
          </a:prstGeom>
          <a:noFill/>
          <a:ln w="9525">
            <a:noFill/>
            <a:miter lim="800000"/>
            <a:headEnd/>
            <a:tailEnd/>
          </a:ln>
        </p:spPr>
        <p:txBody>
          <a:bodyPr lIns="0" tIns="0" rIns="0" bIns="0"/>
          <a:lstStyle/>
          <a:p>
            <a:pPr defTabSz="457200">
              <a:spcBef>
                <a:spcPts val="600"/>
              </a:spcBef>
              <a:buFont typeface="Arial" charset="0"/>
              <a:buNone/>
            </a:pPr>
            <a:r>
              <a:rPr lang="en-US" sz="1000" dirty="0"/>
              <a:t>Source: Thomson Reuters GFMS, US Geological Survey, World Gold Council</a:t>
            </a:r>
          </a:p>
        </p:txBody>
      </p:sp>
      <p:sp>
        <p:nvSpPr>
          <p:cNvPr id="61444" name="TextBox 35"/>
          <p:cNvSpPr txBox="1">
            <a:spLocks noChangeArrowheads="1"/>
          </p:cNvSpPr>
          <p:nvPr/>
        </p:nvSpPr>
        <p:spPr bwMode="auto">
          <a:xfrm>
            <a:off x="250825" y="2259013"/>
            <a:ext cx="4321175" cy="923925"/>
          </a:xfrm>
          <a:prstGeom prst="rect">
            <a:avLst/>
          </a:prstGeom>
          <a:noFill/>
          <a:ln w="9525">
            <a:noFill/>
            <a:miter lim="800000"/>
            <a:headEnd/>
            <a:tailEnd/>
          </a:ln>
        </p:spPr>
        <p:txBody>
          <a:bodyPr>
            <a:spAutoFit/>
          </a:bodyPr>
          <a:lstStyle/>
          <a:p>
            <a:r>
              <a:rPr lang="en-GB" dirty="0"/>
              <a:t>Total above ground stocks </a:t>
            </a:r>
          </a:p>
          <a:p>
            <a:r>
              <a:rPr lang="en-GB" dirty="0"/>
              <a:t>= </a:t>
            </a:r>
            <a:r>
              <a:rPr lang="en-GB" dirty="0" smtClean="0"/>
              <a:t>174,100 </a:t>
            </a:r>
            <a:r>
              <a:rPr lang="en-GB" dirty="0"/>
              <a:t>tonnes (</a:t>
            </a:r>
            <a:r>
              <a:rPr lang="en-GB" dirty="0" smtClean="0"/>
              <a:t>US$9.6 </a:t>
            </a:r>
            <a:r>
              <a:rPr lang="en-GB" dirty="0"/>
              <a:t>trillion)</a:t>
            </a:r>
            <a:r>
              <a:rPr lang="en-GB" baseline="30000" dirty="0"/>
              <a:t>1</a:t>
            </a:r>
          </a:p>
          <a:p>
            <a:endParaRPr lang="en-GB" sz="1600" dirty="0"/>
          </a:p>
        </p:txBody>
      </p:sp>
      <p:grpSp>
        <p:nvGrpSpPr>
          <p:cNvPr id="2" name="Group 66"/>
          <p:cNvGrpSpPr>
            <a:grpSpLocks/>
          </p:cNvGrpSpPr>
          <p:nvPr/>
        </p:nvGrpSpPr>
        <p:grpSpPr bwMode="auto">
          <a:xfrm>
            <a:off x="3924300" y="1052513"/>
            <a:ext cx="5553075" cy="5286375"/>
            <a:chOff x="205758" y="0"/>
            <a:chExt cx="5289369" cy="5403161"/>
          </a:xfrm>
        </p:grpSpPr>
        <p:pic>
          <p:nvPicPr>
            <p:cNvPr id="61448" name="Picture 67" descr="http://www.austinkleon.com/wp-content/uploads/2008/02/stick_figure.gif"/>
            <p:cNvPicPr>
              <a:picLocks noChangeAspect="1" noChangeArrowheads="1"/>
            </p:cNvPicPr>
            <p:nvPr/>
          </p:nvPicPr>
          <p:blipFill>
            <a:blip r:embed="rId2" cstate="print"/>
            <a:srcRect/>
            <a:stretch>
              <a:fillRect/>
            </a:stretch>
          </p:blipFill>
          <p:spPr bwMode="auto">
            <a:xfrm>
              <a:off x="4612398" y="1972499"/>
              <a:ext cx="231498" cy="237452"/>
            </a:xfrm>
            <a:prstGeom prst="rect">
              <a:avLst/>
            </a:prstGeom>
            <a:noFill/>
            <a:ln w="9525">
              <a:noFill/>
              <a:miter lim="800000"/>
              <a:headEnd/>
              <a:tailEnd/>
            </a:ln>
          </p:spPr>
        </p:pic>
        <p:sp>
          <p:nvSpPr>
            <p:cNvPr id="69" name="Freeform 68"/>
            <p:cNvSpPr/>
            <p:nvPr/>
          </p:nvSpPr>
          <p:spPr>
            <a:xfrm>
              <a:off x="973911" y="3245"/>
              <a:ext cx="3651752" cy="3491773"/>
            </a:xfrm>
            <a:custGeom>
              <a:avLst/>
              <a:gdLst>
                <a:gd name="connsiteX0" fmla="*/ 0 w 3838353"/>
                <a:gd name="connsiteY0" fmla="*/ 3349256 h 3604438"/>
                <a:gd name="connsiteX1" fmla="*/ 2923953 w 3838353"/>
                <a:gd name="connsiteY1" fmla="*/ 3604438 h 3604438"/>
                <a:gd name="connsiteX2" fmla="*/ 3838353 w 3838353"/>
                <a:gd name="connsiteY2" fmla="*/ 2243470 h 3604438"/>
                <a:gd name="connsiteX3" fmla="*/ 3838353 w 3838353"/>
                <a:gd name="connsiteY3" fmla="*/ 95693 h 3604438"/>
                <a:gd name="connsiteX4" fmla="*/ 1435395 w 3838353"/>
                <a:gd name="connsiteY4" fmla="*/ 0 h 3604438"/>
                <a:gd name="connsiteX5" fmla="*/ 0 w 3838353"/>
                <a:gd name="connsiteY5" fmla="*/ 1031359 h 3604438"/>
                <a:gd name="connsiteX6" fmla="*/ 0 w 3838353"/>
                <a:gd name="connsiteY6" fmla="*/ 3349256 h 3604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38353" h="3604438">
                  <a:moveTo>
                    <a:pt x="0" y="3349256"/>
                  </a:moveTo>
                  <a:lnTo>
                    <a:pt x="2923953" y="3604438"/>
                  </a:lnTo>
                  <a:lnTo>
                    <a:pt x="3838353" y="2243470"/>
                  </a:lnTo>
                  <a:lnTo>
                    <a:pt x="3838353" y="95693"/>
                  </a:lnTo>
                  <a:lnTo>
                    <a:pt x="1435395" y="0"/>
                  </a:lnTo>
                  <a:lnTo>
                    <a:pt x="0" y="1031359"/>
                  </a:lnTo>
                  <a:lnTo>
                    <a:pt x="0" y="3349256"/>
                  </a:lnTo>
                  <a:close/>
                </a:path>
              </a:pathLst>
            </a:custGeom>
            <a:solidFill>
              <a:srgbClr val="A3916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auto">
                <a:spcBef>
                  <a:spcPts val="0"/>
                </a:spcBef>
                <a:spcAft>
                  <a:spcPts val="0"/>
                </a:spcAft>
                <a:defRPr/>
              </a:pPr>
              <a:endParaRPr lang="en-GB"/>
            </a:p>
          </p:txBody>
        </p:sp>
        <p:sp>
          <p:nvSpPr>
            <p:cNvPr id="70" name="Freeform 69"/>
            <p:cNvSpPr/>
            <p:nvPr/>
          </p:nvSpPr>
          <p:spPr>
            <a:xfrm>
              <a:off x="3727468" y="105467"/>
              <a:ext cx="905755" cy="3402532"/>
            </a:xfrm>
            <a:custGeom>
              <a:avLst/>
              <a:gdLst>
                <a:gd name="connsiteX0" fmla="*/ 942109 w 942109"/>
                <a:gd name="connsiteY0" fmla="*/ 0 h 3513513"/>
                <a:gd name="connsiteX1" fmla="*/ 942109 w 942109"/>
                <a:gd name="connsiteY1" fmla="*/ 2177935 h 3513513"/>
                <a:gd name="connsiteX2" fmla="*/ 22167 w 942109"/>
                <a:gd name="connsiteY2" fmla="*/ 3513513 h 3513513"/>
                <a:gd name="connsiteX3" fmla="*/ 0 w 942109"/>
                <a:gd name="connsiteY3" fmla="*/ 1041862 h 3513513"/>
                <a:gd name="connsiteX4" fmla="*/ 942109 w 942109"/>
                <a:gd name="connsiteY4" fmla="*/ 0 h 3513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109" h="3513513">
                  <a:moveTo>
                    <a:pt x="942109" y="0"/>
                  </a:moveTo>
                  <a:lnTo>
                    <a:pt x="942109" y="2177935"/>
                  </a:lnTo>
                  <a:lnTo>
                    <a:pt x="22167" y="3513513"/>
                  </a:lnTo>
                  <a:lnTo>
                    <a:pt x="0" y="1041862"/>
                  </a:lnTo>
                  <a:lnTo>
                    <a:pt x="942109" y="0"/>
                  </a:lnTo>
                  <a:close/>
                </a:path>
              </a:pathLst>
            </a:custGeom>
            <a:solidFill>
              <a:srgbClr val="A3916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auto">
                <a:spcBef>
                  <a:spcPts val="0"/>
                </a:spcBef>
                <a:spcAft>
                  <a:spcPts val="0"/>
                </a:spcAft>
                <a:defRPr/>
              </a:pPr>
              <a:endParaRPr lang="en-GB"/>
            </a:p>
          </p:txBody>
        </p:sp>
        <p:cxnSp>
          <p:nvCxnSpPr>
            <p:cNvPr id="71" name="Straight Connector 70"/>
            <p:cNvCxnSpPr>
              <a:stCxn id="70" idx="3"/>
              <a:endCxn id="69" idx="5"/>
            </p:cNvCxnSpPr>
            <p:nvPr/>
          </p:nvCxnSpPr>
          <p:spPr>
            <a:xfrm flipH="1" flipV="1">
              <a:off x="973911" y="1001126"/>
              <a:ext cx="2753557" cy="111958"/>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69" idx="0"/>
              <a:endCxn id="69" idx="5"/>
            </p:cNvCxnSpPr>
            <p:nvPr/>
          </p:nvCxnSpPr>
          <p:spPr>
            <a:xfrm flipV="1">
              <a:off x="973911" y="1001126"/>
              <a:ext cx="0" cy="2244016"/>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V="1">
              <a:off x="1190551" y="2205940"/>
              <a:ext cx="2320276" cy="1513"/>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0800000" flipV="1">
              <a:off x="2344867" y="23684"/>
              <a:ext cx="1045493" cy="1049532"/>
            </a:xfrm>
            <a:prstGeom prst="line">
              <a:avLst/>
            </a:prstGeom>
            <a:ln>
              <a:solidFill>
                <a:schemeClr val="tx1">
                  <a:lumMod val="75000"/>
                  <a:lumOff val="25000"/>
                </a:schemeClr>
              </a:solidFill>
            </a:ln>
            <a:scene3d>
              <a:camera prst="orthographicFront">
                <a:rot lat="600000" lon="600000" rev="0"/>
              </a:camera>
              <a:lightRig rig="threePt" dir="t"/>
            </a:scene3d>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2351446" y="2183980"/>
              <a:ext cx="1383582" cy="68148"/>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5400000">
              <a:off x="3698430" y="1524495"/>
              <a:ext cx="764231" cy="691036"/>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3265925" y="1474917"/>
              <a:ext cx="2320276" cy="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3145304" y="270969"/>
              <a:ext cx="1279247" cy="47055"/>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61459" name="TextBox 25"/>
            <p:cNvSpPr txBox="1">
              <a:spLocks noChangeArrowheads="1"/>
            </p:cNvSpPr>
            <p:nvPr/>
          </p:nvSpPr>
          <p:spPr bwMode="auto">
            <a:xfrm rot="165198">
              <a:off x="2482055" y="1440319"/>
              <a:ext cx="1131629" cy="398467"/>
            </a:xfrm>
            <a:prstGeom prst="rect">
              <a:avLst/>
            </a:prstGeom>
            <a:noFill/>
            <a:ln w="9525">
              <a:noFill/>
              <a:miter lim="800000"/>
              <a:headEnd/>
              <a:tailEnd/>
            </a:ln>
          </p:spPr>
          <p:txBody>
            <a:bodyPr/>
            <a:lstStyle/>
            <a:p>
              <a:pPr algn="ctr"/>
              <a:r>
                <a:rPr lang="en-US" sz="1000" dirty="0">
                  <a:solidFill>
                    <a:srgbClr val="000000"/>
                  </a:solidFill>
                </a:rPr>
                <a:t>Official sector </a:t>
              </a:r>
              <a:r>
                <a:rPr lang="en-US" sz="1000" dirty="0" smtClean="0">
                  <a:solidFill>
                    <a:srgbClr val="000000"/>
                  </a:solidFill>
                </a:rPr>
                <a:t>30,100t </a:t>
              </a:r>
              <a:r>
                <a:rPr lang="en-US" sz="1000" dirty="0">
                  <a:solidFill>
                    <a:srgbClr val="000000"/>
                  </a:solidFill>
                </a:rPr>
                <a:t>17%</a:t>
              </a:r>
              <a:endParaRPr lang="en-GB" sz="1000" dirty="0">
                <a:solidFill>
                  <a:schemeClr val="bg1"/>
                </a:solidFill>
              </a:endParaRPr>
            </a:p>
          </p:txBody>
        </p:sp>
        <p:sp>
          <p:nvSpPr>
            <p:cNvPr id="61460" name="TextBox 26"/>
            <p:cNvSpPr txBox="1">
              <a:spLocks noChangeArrowheads="1"/>
            </p:cNvSpPr>
            <p:nvPr/>
          </p:nvSpPr>
          <p:spPr bwMode="auto">
            <a:xfrm rot="167575">
              <a:off x="1206615" y="1278179"/>
              <a:ext cx="812593" cy="549670"/>
            </a:xfrm>
            <a:prstGeom prst="rect">
              <a:avLst/>
            </a:prstGeom>
            <a:noFill/>
            <a:ln w="9525">
              <a:noFill/>
              <a:miter lim="800000"/>
              <a:headEnd/>
              <a:tailEnd/>
            </a:ln>
          </p:spPr>
          <p:txBody>
            <a:bodyPr/>
            <a:lstStyle/>
            <a:p>
              <a:pPr algn="ctr"/>
              <a:r>
                <a:rPr lang="en-US" sz="1000" dirty="0" err="1">
                  <a:solidFill>
                    <a:srgbClr val="000000"/>
                  </a:solidFill>
                </a:rPr>
                <a:t>Jewellery</a:t>
              </a:r>
              <a:r>
                <a:rPr lang="en-US" sz="1000" dirty="0">
                  <a:solidFill>
                    <a:srgbClr val="000000"/>
                  </a:solidFill>
                </a:rPr>
                <a:t> </a:t>
              </a:r>
              <a:r>
                <a:rPr lang="en-US" sz="1000" dirty="0" smtClean="0">
                  <a:solidFill>
                    <a:srgbClr val="000000"/>
                  </a:solidFill>
                </a:rPr>
                <a:t>84,600t 49%</a:t>
              </a:r>
              <a:endParaRPr lang="en-GB" sz="1000" dirty="0">
                <a:solidFill>
                  <a:schemeClr val="bg2"/>
                </a:solidFill>
              </a:endParaRPr>
            </a:p>
          </p:txBody>
        </p:sp>
        <p:sp>
          <p:nvSpPr>
            <p:cNvPr id="81" name="TextBox 27"/>
            <p:cNvSpPr txBox="1"/>
            <p:nvPr/>
          </p:nvSpPr>
          <p:spPr>
            <a:xfrm rot="165198">
              <a:off x="2348439" y="2654099"/>
              <a:ext cx="1418776" cy="394740"/>
            </a:xfrm>
            <a:prstGeom prst="rect">
              <a:avLst/>
            </a:prstGeom>
            <a:noFill/>
            <a:ln>
              <a:noFill/>
            </a:ln>
            <a:scene3d>
              <a:camera prst="isometricOffAxis2Left">
                <a:rot lat="180000" lon="1560000" rev="0"/>
              </a:camera>
              <a:lightRig rig="threePt" dir="t"/>
            </a:scene3d>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0"/>
                </a:spcBef>
                <a:spcAft>
                  <a:spcPts val="0"/>
                </a:spcAft>
                <a:defRPr/>
              </a:pPr>
              <a:r>
                <a:rPr lang="en-US" sz="1000" dirty="0">
                  <a:solidFill>
                    <a:srgbClr val="000000"/>
                  </a:solidFill>
                  <a:cs typeface="Arial"/>
                </a:rPr>
                <a:t>Private investment </a:t>
              </a:r>
              <a:r>
                <a:rPr lang="en-US" sz="1000" dirty="0" smtClean="0">
                  <a:solidFill>
                    <a:srgbClr val="000000"/>
                  </a:solidFill>
                  <a:cs typeface="Arial"/>
                </a:rPr>
                <a:t>34,700t 20%</a:t>
              </a:r>
              <a:endParaRPr lang="en-GB" sz="1000" dirty="0">
                <a:solidFill>
                  <a:schemeClr val="bg2"/>
                </a:solidFill>
                <a:cs typeface="Arial" pitchFamily="34" charset="0"/>
              </a:endParaRPr>
            </a:p>
          </p:txBody>
        </p:sp>
        <p:sp>
          <p:nvSpPr>
            <p:cNvPr id="82" name="TextBox 28"/>
            <p:cNvSpPr txBox="1"/>
            <p:nvPr/>
          </p:nvSpPr>
          <p:spPr>
            <a:xfrm>
              <a:off x="3365224" y="1082589"/>
              <a:ext cx="2129903" cy="398468"/>
            </a:xfrm>
            <a:prstGeom prst="rect">
              <a:avLst/>
            </a:prstGeom>
            <a:noFill/>
            <a:ln>
              <a:noFill/>
            </a:ln>
            <a:scene3d>
              <a:camera prst="orthographicFront">
                <a:rot lat="0" lon="0" rev="16200000"/>
              </a:camera>
              <a:lightRig rig="threePt" dir="t"/>
            </a:scene3d>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0"/>
                </a:spcBef>
                <a:spcAft>
                  <a:spcPts val="0"/>
                </a:spcAft>
                <a:defRPr/>
              </a:pPr>
              <a:r>
                <a:rPr lang="en-GB" sz="900" dirty="0" smtClean="0">
                  <a:cs typeface="Arial" pitchFamily="34" charset="0"/>
                </a:rPr>
                <a:t>Other</a:t>
              </a:r>
              <a:r>
                <a:rPr lang="en-GB" sz="900" baseline="30000" dirty="0" smtClean="0">
                  <a:cs typeface="Arial" pitchFamily="34" charset="0"/>
                </a:rPr>
                <a:t>2</a:t>
              </a:r>
              <a:r>
                <a:rPr lang="en-GB" sz="900" dirty="0" smtClean="0">
                  <a:cs typeface="Arial" pitchFamily="34" charset="0"/>
                </a:rPr>
                <a:t> 24,800t 14%</a:t>
              </a:r>
              <a:endParaRPr lang="en-GB" sz="900" dirty="0">
                <a:cs typeface="Arial" pitchFamily="34" charset="0"/>
              </a:endParaRPr>
            </a:p>
          </p:txBody>
        </p:sp>
        <p:sp>
          <p:nvSpPr>
            <p:cNvPr id="83" name="Left Brace 82"/>
            <p:cNvSpPr/>
            <p:nvPr/>
          </p:nvSpPr>
          <p:spPr>
            <a:xfrm>
              <a:off x="695682" y="1043313"/>
              <a:ext cx="207160" cy="2159642"/>
            </a:xfrm>
            <a:prstGeom prst="leftBrac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anchor="ct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fontAlgn="auto">
                <a:spcBef>
                  <a:spcPts val="0"/>
                </a:spcBef>
                <a:spcAft>
                  <a:spcPts val="0"/>
                </a:spcAft>
                <a:defRPr/>
              </a:pPr>
              <a:endParaRPr lang="en-GB">
                <a:latin typeface="+mj-lt"/>
              </a:endParaRPr>
            </a:p>
          </p:txBody>
        </p:sp>
        <p:sp>
          <p:nvSpPr>
            <p:cNvPr id="84" name="Left Brace 83"/>
            <p:cNvSpPr/>
            <p:nvPr/>
          </p:nvSpPr>
          <p:spPr>
            <a:xfrm rot="3194857">
              <a:off x="1424145" y="-473872"/>
              <a:ext cx="210934" cy="1752539"/>
            </a:xfrm>
            <a:prstGeom prst="leftBrac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anchor="ct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fontAlgn="auto">
                <a:spcBef>
                  <a:spcPts val="0"/>
                </a:spcBef>
                <a:spcAft>
                  <a:spcPts val="0"/>
                </a:spcAft>
                <a:defRPr/>
              </a:pPr>
              <a:endParaRPr lang="en-GB">
                <a:latin typeface="+mj-lt"/>
              </a:endParaRPr>
            </a:p>
          </p:txBody>
        </p:sp>
        <p:sp>
          <p:nvSpPr>
            <p:cNvPr id="61465" name="TextBox 31"/>
            <p:cNvSpPr txBox="1">
              <a:spLocks noChangeArrowheads="1"/>
            </p:cNvSpPr>
            <p:nvPr/>
          </p:nvSpPr>
          <p:spPr bwMode="auto">
            <a:xfrm>
              <a:off x="1097377" y="73599"/>
              <a:ext cx="655816" cy="247264"/>
            </a:xfrm>
            <a:prstGeom prst="rect">
              <a:avLst/>
            </a:prstGeom>
            <a:noFill/>
            <a:ln w="9525">
              <a:noFill/>
              <a:miter lim="800000"/>
              <a:headEnd/>
              <a:tailEnd/>
            </a:ln>
          </p:spPr>
          <p:txBody>
            <a:bodyPr/>
            <a:lstStyle/>
            <a:p>
              <a:r>
                <a:rPr lang="en-GB" sz="1000" dirty="0" smtClean="0"/>
                <a:t>20.8m</a:t>
              </a:r>
              <a:endParaRPr lang="en-GB" sz="1000" dirty="0"/>
            </a:p>
          </p:txBody>
        </p:sp>
        <p:sp>
          <p:nvSpPr>
            <p:cNvPr id="61466" name="TextBox 32"/>
            <p:cNvSpPr txBox="1">
              <a:spLocks noChangeArrowheads="1"/>
            </p:cNvSpPr>
            <p:nvPr/>
          </p:nvSpPr>
          <p:spPr bwMode="auto">
            <a:xfrm>
              <a:off x="205758" y="1987164"/>
              <a:ext cx="661613" cy="243537"/>
            </a:xfrm>
            <a:prstGeom prst="rect">
              <a:avLst/>
            </a:prstGeom>
            <a:noFill/>
            <a:ln w="9525">
              <a:noFill/>
              <a:miter lim="800000"/>
              <a:headEnd/>
              <a:tailEnd/>
            </a:ln>
          </p:spPr>
          <p:txBody>
            <a:bodyPr/>
            <a:lstStyle/>
            <a:p>
              <a:r>
                <a:rPr lang="en-GB" sz="1000" dirty="0" smtClean="0"/>
                <a:t>20.8m</a:t>
              </a:r>
              <a:endParaRPr lang="en-GB" sz="1000" dirty="0"/>
            </a:p>
          </p:txBody>
        </p:sp>
        <p:cxnSp>
          <p:nvCxnSpPr>
            <p:cNvPr id="87" name="Straight Connector 86"/>
            <p:cNvCxnSpPr>
              <a:endCxn id="70" idx="3"/>
            </p:cNvCxnSpPr>
            <p:nvPr/>
          </p:nvCxnSpPr>
          <p:spPr>
            <a:xfrm flipH="1">
              <a:off x="3727468" y="84374"/>
              <a:ext cx="908779" cy="102871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4636247" y="84374"/>
              <a:ext cx="0" cy="2276466"/>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a:stCxn id="69" idx="5"/>
            </p:cNvCxnSpPr>
            <p:nvPr/>
          </p:nvCxnSpPr>
          <p:spPr>
            <a:xfrm flipV="1">
              <a:off x="973911" y="0"/>
              <a:ext cx="1360901" cy="1001126"/>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V="1">
              <a:off x="2305378" y="2522523"/>
              <a:ext cx="2863838" cy="28731"/>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91" name="Freeform 90"/>
            <p:cNvSpPr/>
            <p:nvPr/>
          </p:nvSpPr>
          <p:spPr>
            <a:xfrm>
              <a:off x="971178" y="2385807"/>
              <a:ext cx="2822671" cy="3017354"/>
            </a:xfrm>
            <a:custGeom>
              <a:avLst/>
              <a:gdLst>
                <a:gd name="connsiteX0" fmla="*/ 2885519 w 2899751"/>
                <a:gd name="connsiteY0" fmla="*/ 327334 h 839682"/>
                <a:gd name="connsiteX1" fmla="*/ 0 w 2899751"/>
                <a:gd name="connsiteY1" fmla="*/ 0 h 839682"/>
                <a:gd name="connsiteX2" fmla="*/ 0 w 2899751"/>
                <a:gd name="connsiteY2" fmla="*/ 391377 h 839682"/>
                <a:gd name="connsiteX3" fmla="*/ 2899751 w 2899751"/>
                <a:gd name="connsiteY3" fmla="*/ 839682 h 839682"/>
                <a:gd name="connsiteX4" fmla="*/ 2885519 w 2899751"/>
                <a:gd name="connsiteY4" fmla="*/ 327334 h 8396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9751" h="839682">
                  <a:moveTo>
                    <a:pt x="2885519" y="327334"/>
                  </a:moveTo>
                  <a:lnTo>
                    <a:pt x="0" y="0"/>
                  </a:lnTo>
                  <a:lnTo>
                    <a:pt x="0" y="391377"/>
                  </a:lnTo>
                  <a:lnTo>
                    <a:pt x="2899751" y="839682"/>
                  </a:lnTo>
                  <a:lnTo>
                    <a:pt x="2885519" y="327334"/>
                  </a:lnTo>
                  <a:close/>
                </a:path>
              </a:pathLst>
            </a:custGeom>
            <a:solidFill>
              <a:schemeClr val="tx1">
                <a:lumMod val="65000"/>
                <a:lumOff val="35000"/>
              </a:schemeClr>
            </a:solidFill>
            <a:ln w="9525">
              <a:solidFill>
                <a:schemeClr val="tx1">
                  <a:lumMod val="75000"/>
                  <a:lumOff val="25000"/>
                </a:schemeClr>
              </a:solidFill>
            </a:ln>
            <a:scene3d>
              <a:camera prst="orthographicFront">
                <a:rot lat="18299990" lon="6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auto">
                <a:spcBef>
                  <a:spcPts val="0"/>
                </a:spcBef>
                <a:spcAft>
                  <a:spcPts val="0"/>
                </a:spcAft>
                <a:defRPr/>
              </a:pPr>
              <a:endParaRPr lang="en-GB"/>
            </a:p>
          </p:txBody>
        </p:sp>
        <p:sp>
          <p:nvSpPr>
            <p:cNvPr id="92" name="TextBox 39"/>
            <p:cNvSpPr txBox="1"/>
            <p:nvPr/>
          </p:nvSpPr>
          <p:spPr>
            <a:xfrm rot="282619">
              <a:off x="1263675" y="3717690"/>
              <a:ext cx="2069451" cy="247264"/>
            </a:xfrm>
            <a:prstGeom prst="rect">
              <a:avLst/>
            </a:prstGeom>
            <a:noFill/>
            <a:ln>
              <a:noFill/>
            </a:ln>
            <a:scene3d>
              <a:camera prst="perspectiveHeroicExtremeLeftFacing" fov="2400000">
                <a:rot lat="21128832" lon="1238759" rev="21304328"/>
              </a:camera>
              <a:lightRig rig="threePt" dir="t"/>
            </a:scene3d>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0"/>
                </a:spcBef>
                <a:spcAft>
                  <a:spcPts val="0"/>
                </a:spcAft>
                <a:defRPr/>
              </a:pPr>
              <a:r>
                <a:rPr lang="en-US" sz="1000" dirty="0">
                  <a:solidFill>
                    <a:srgbClr val="000000"/>
                  </a:solidFill>
                  <a:cs typeface="Arial"/>
                </a:rPr>
                <a:t>Below ground stocks </a:t>
              </a:r>
              <a:r>
                <a:rPr lang="en-US" sz="1000" dirty="0" smtClean="0">
                  <a:solidFill>
                    <a:srgbClr val="000000"/>
                  </a:solidFill>
                  <a:cs typeface="Arial"/>
                </a:rPr>
                <a:t>52,000t </a:t>
              </a:r>
              <a:endParaRPr lang="en-GB" sz="1000" dirty="0">
                <a:solidFill>
                  <a:schemeClr val="bg1"/>
                </a:solidFill>
                <a:cs typeface="Arial" pitchFamily="34" charset="0"/>
              </a:endParaRPr>
            </a:p>
          </p:txBody>
        </p:sp>
        <p:sp>
          <p:nvSpPr>
            <p:cNvPr id="93" name="Freeform 92"/>
            <p:cNvSpPr/>
            <p:nvPr/>
          </p:nvSpPr>
          <p:spPr>
            <a:xfrm>
              <a:off x="3745613" y="2203451"/>
              <a:ext cx="893658" cy="2380311"/>
            </a:xfrm>
            <a:custGeom>
              <a:avLst/>
              <a:gdLst>
                <a:gd name="connsiteX0" fmla="*/ 0 w 883708"/>
                <a:gd name="connsiteY0" fmla="*/ 1280583 h 2328333"/>
                <a:gd name="connsiteX1" fmla="*/ 15875 w 883708"/>
                <a:gd name="connsiteY1" fmla="*/ 2328333 h 2328333"/>
                <a:gd name="connsiteX2" fmla="*/ 883708 w 883708"/>
                <a:gd name="connsiteY2" fmla="*/ 381000 h 2328333"/>
                <a:gd name="connsiteX3" fmla="*/ 883708 w 883708"/>
                <a:gd name="connsiteY3" fmla="*/ 0 h 2328333"/>
                <a:gd name="connsiteX4" fmla="*/ 0 w 883708"/>
                <a:gd name="connsiteY4" fmla="*/ 1280583 h 23283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3708" h="2328333">
                  <a:moveTo>
                    <a:pt x="0" y="1280583"/>
                  </a:moveTo>
                  <a:lnTo>
                    <a:pt x="15875" y="2328333"/>
                  </a:lnTo>
                  <a:lnTo>
                    <a:pt x="883708" y="381000"/>
                  </a:lnTo>
                  <a:lnTo>
                    <a:pt x="883708" y="0"/>
                  </a:lnTo>
                  <a:lnTo>
                    <a:pt x="0" y="1280583"/>
                  </a:lnTo>
                  <a:close/>
                </a:path>
              </a:pathLst>
            </a:cu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auto">
                <a:spcBef>
                  <a:spcPts val="0"/>
                </a:spcBef>
                <a:spcAft>
                  <a:spcPts val="0"/>
                </a:spcAft>
                <a:defRPr/>
              </a:pPr>
              <a:endParaRPr lang="en-GB"/>
            </a:p>
          </p:txBody>
        </p:sp>
        <p:sp>
          <p:nvSpPr>
            <p:cNvPr id="94" name="Freeform 93"/>
            <p:cNvSpPr/>
            <p:nvPr/>
          </p:nvSpPr>
          <p:spPr>
            <a:xfrm>
              <a:off x="972399" y="2205073"/>
              <a:ext cx="3666872" cy="2349483"/>
            </a:xfrm>
            <a:custGeom>
              <a:avLst/>
              <a:gdLst>
                <a:gd name="connsiteX0" fmla="*/ 0 w 3631406"/>
                <a:gd name="connsiteY0" fmla="*/ 994172 h 2280047"/>
                <a:gd name="connsiteX1" fmla="*/ 0 w 3631406"/>
                <a:gd name="connsiteY1" fmla="*/ 1779985 h 2280047"/>
                <a:gd name="connsiteX2" fmla="*/ 2780110 w 3631406"/>
                <a:gd name="connsiteY2" fmla="*/ 2280047 h 2280047"/>
                <a:gd name="connsiteX3" fmla="*/ 3631406 w 3631406"/>
                <a:gd name="connsiteY3" fmla="*/ 369094 h 2280047"/>
                <a:gd name="connsiteX4" fmla="*/ 3631406 w 3631406"/>
                <a:gd name="connsiteY4" fmla="*/ 0 h 2280047"/>
                <a:gd name="connsiteX5" fmla="*/ 2744391 w 3631406"/>
                <a:gd name="connsiteY5" fmla="*/ 1268016 h 2280047"/>
                <a:gd name="connsiteX6" fmla="*/ 0 w 3631406"/>
                <a:gd name="connsiteY6" fmla="*/ 994172 h 2280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31406" h="2280047">
                  <a:moveTo>
                    <a:pt x="0" y="994172"/>
                  </a:moveTo>
                  <a:lnTo>
                    <a:pt x="0" y="1779985"/>
                  </a:lnTo>
                  <a:lnTo>
                    <a:pt x="2780110" y="2280047"/>
                  </a:lnTo>
                  <a:lnTo>
                    <a:pt x="3631406" y="369094"/>
                  </a:lnTo>
                  <a:lnTo>
                    <a:pt x="3631406" y="0"/>
                  </a:lnTo>
                  <a:lnTo>
                    <a:pt x="2744391" y="1268016"/>
                  </a:lnTo>
                  <a:lnTo>
                    <a:pt x="0" y="99417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auto">
                <a:spcBef>
                  <a:spcPts val="0"/>
                </a:spcBef>
                <a:spcAft>
                  <a:spcPts val="0"/>
                </a:spcAft>
                <a:defRPr/>
              </a:pPr>
              <a:endParaRPr lang="en-GB"/>
            </a:p>
          </p:txBody>
        </p:sp>
      </p:grpSp>
      <p:sp>
        <p:nvSpPr>
          <p:cNvPr id="34" name="Slide Number Placeholder 33"/>
          <p:cNvSpPr>
            <a:spLocks noGrp="1"/>
          </p:cNvSpPr>
          <p:nvPr>
            <p:ph type="sldNum" sz="quarter" idx="4"/>
          </p:nvPr>
        </p:nvSpPr>
        <p:spPr/>
        <p:txBody>
          <a:bodyPr/>
          <a:lstStyle/>
          <a:p>
            <a:fld id="{54AF95F8-767B-4E5B-A811-8393A81E3C26}" type="slidenum">
              <a:rPr lang="en-GB" noProof="0" smtClean="0"/>
              <a:pPr/>
              <a:t>10</a:t>
            </a:fld>
            <a:endParaRPr lang="en-GB" noProof="0" dirty="0"/>
          </a:p>
        </p:txBody>
      </p:sp>
      <p:sp>
        <p:nvSpPr>
          <p:cNvPr id="35" name="Footer Placeholder 34"/>
          <p:cNvSpPr>
            <a:spLocks noGrp="1"/>
          </p:cNvSpPr>
          <p:nvPr>
            <p:ph type="ftr" sz="quarter" idx="3"/>
          </p:nvPr>
        </p:nvSpPr>
        <p:spPr/>
        <p:txBody>
          <a:bodyPr/>
          <a:lstStyle/>
          <a:p>
            <a:r>
              <a:rPr lang="en-GB" noProof="0" smtClean="0"/>
              <a:t>World Gold Council  | The Case for Gold in the LCR |  </a:t>
            </a:r>
            <a:endParaRPr lang="en-GB" noProof="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Gold versus outstanding bond issuance</a:t>
            </a:r>
            <a:endParaRPr lang="en-US" dirty="0"/>
          </a:p>
        </p:txBody>
      </p:sp>
      <p:sp>
        <p:nvSpPr>
          <p:cNvPr id="3" name="Slide Number Placeholder 2"/>
          <p:cNvSpPr>
            <a:spLocks noGrp="1"/>
          </p:cNvSpPr>
          <p:nvPr>
            <p:ph type="sldNum" sz="quarter" idx="4"/>
          </p:nvPr>
        </p:nvSpPr>
        <p:spPr/>
        <p:txBody>
          <a:bodyPr/>
          <a:lstStyle/>
          <a:p>
            <a:fld id="{54AF95F8-767B-4E5B-A811-8393A81E3C26}" type="slidenum">
              <a:rPr lang="en-GB" noProof="0" smtClean="0"/>
              <a:pPr/>
              <a:t>11</a:t>
            </a:fld>
            <a:endParaRPr lang="en-GB" noProof="0"/>
          </a:p>
        </p:txBody>
      </p:sp>
      <p:sp>
        <p:nvSpPr>
          <p:cNvPr id="4" name="Footer Placeholder 3"/>
          <p:cNvSpPr>
            <a:spLocks noGrp="1"/>
          </p:cNvSpPr>
          <p:nvPr>
            <p:ph type="ftr" sz="quarter" idx="3"/>
          </p:nvPr>
        </p:nvSpPr>
        <p:spPr/>
        <p:txBody>
          <a:bodyPr/>
          <a:lstStyle/>
          <a:p>
            <a:r>
              <a:rPr lang="en-GB" noProof="0" smtClean="0"/>
              <a:t>World Gold Council  | The Case for Gold in the LCR |  </a:t>
            </a:r>
            <a:endParaRPr lang="en-GB" noProof="0"/>
          </a:p>
        </p:txBody>
      </p:sp>
      <p:pic>
        <p:nvPicPr>
          <p:cNvPr id="4098" name="Picture 2"/>
          <p:cNvPicPr>
            <a:picLocks noGrp="1" noChangeAspect="1" noChangeArrowheads="1"/>
          </p:cNvPicPr>
          <p:nvPr>
            <p:ph type="pic" sz="quarter" idx="10"/>
          </p:nvPr>
        </p:nvPicPr>
        <p:blipFill>
          <a:blip r:embed="rId3" cstate="print"/>
          <a:srcRect l="1146" r="1146"/>
          <a:stretch>
            <a:fillRect/>
          </a:stretch>
        </p:blipFill>
        <p:spPr bwMode="auto">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$240 billion daily volume—topping most other assets</a:t>
            </a:r>
            <a:endParaRPr lang="en-US" dirty="0"/>
          </a:p>
        </p:txBody>
      </p:sp>
      <p:sp>
        <p:nvSpPr>
          <p:cNvPr id="3" name="Slide Number Placeholder 2"/>
          <p:cNvSpPr>
            <a:spLocks noGrp="1"/>
          </p:cNvSpPr>
          <p:nvPr>
            <p:ph type="sldNum" sz="quarter" idx="4"/>
          </p:nvPr>
        </p:nvSpPr>
        <p:spPr/>
        <p:txBody>
          <a:bodyPr/>
          <a:lstStyle/>
          <a:p>
            <a:fld id="{54AF95F8-767B-4E5B-A811-8393A81E3C26}" type="slidenum">
              <a:rPr lang="en-GB" noProof="0" smtClean="0"/>
              <a:pPr/>
              <a:t>12</a:t>
            </a:fld>
            <a:endParaRPr lang="en-GB" noProof="0"/>
          </a:p>
        </p:txBody>
      </p:sp>
      <p:sp>
        <p:nvSpPr>
          <p:cNvPr id="4" name="Footer Placeholder 3"/>
          <p:cNvSpPr>
            <a:spLocks noGrp="1"/>
          </p:cNvSpPr>
          <p:nvPr>
            <p:ph type="ftr" sz="quarter" idx="3"/>
          </p:nvPr>
        </p:nvSpPr>
        <p:spPr/>
        <p:txBody>
          <a:bodyPr/>
          <a:lstStyle/>
          <a:p>
            <a:r>
              <a:rPr lang="en-GB" noProof="0" smtClean="0"/>
              <a:t>World Gold Council  | The Case for Gold in the LCR |  </a:t>
            </a:r>
            <a:endParaRPr lang="en-GB" noProof="0"/>
          </a:p>
        </p:txBody>
      </p:sp>
      <p:pic>
        <p:nvPicPr>
          <p:cNvPr id="2050" name="Picture 2"/>
          <p:cNvPicPr>
            <a:picLocks noGrp="1" noChangeAspect="1" noChangeArrowheads="1"/>
          </p:cNvPicPr>
          <p:nvPr>
            <p:ph type="pic" sz="quarter" idx="10"/>
          </p:nvPr>
        </p:nvPicPr>
        <p:blipFill>
          <a:blip r:embed="rId3" cstate="print"/>
          <a:srcRect l="1146" r="1146"/>
          <a:stretch>
            <a:fillRect/>
          </a:stretch>
        </p:blipFill>
        <p:spPr bwMode="auto">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Gold performs well during liquidity stress periods</a:t>
            </a:r>
            <a:endParaRPr lang="en-US" dirty="0"/>
          </a:p>
        </p:txBody>
      </p:sp>
      <p:sp>
        <p:nvSpPr>
          <p:cNvPr id="3" name="Slide Number Placeholder 2"/>
          <p:cNvSpPr>
            <a:spLocks noGrp="1"/>
          </p:cNvSpPr>
          <p:nvPr>
            <p:ph type="sldNum" sz="quarter" idx="4"/>
          </p:nvPr>
        </p:nvSpPr>
        <p:spPr/>
        <p:txBody>
          <a:bodyPr/>
          <a:lstStyle/>
          <a:p>
            <a:fld id="{54AF95F8-767B-4E5B-A811-8393A81E3C26}" type="slidenum">
              <a:rPr lang="en-GB" noProof="0" smtClean="0"/>
              <a:pPr/>
              <a:t>13</a:t>
            </a:fld>
            <a:endParaRPr lang="en-GB" noProof="0" dirty="0"/>
          </a:p>
        </p:txBody>
      </p:sp>
      <p:sp>
        <p:nvSpPr>
          <p:cNvPr id="4" name="Footer Placeholder 3"/>
          <p:cNvSpPr>
            <a:spLocks noGrp="1"/>
          </p:cNvSpPr>
          <p:nvPr>
            <p:ph type="ftr" sz="quarter" idx="3"/>
          </p:nvPr>
        </p:nvSpPr>
        <p:spPr/>
        <p:txBody>
          <a:bodyPr/>
          <a:lstStyle/>
          <a:p>
            <a:r>
              <a:rPr lang="en-GB" noProof="0" smtClean="0"/>
              <a:t>World Gold Council  | The Case for Gold in the LCR |  </a:t>
            </a:r>
            <a:endParaRPr lang="en-GB" noProof="0" dirty="0"/>
          </a:p>
        </p:txBody>
      </p:sp>
      <p:sp>
        <p:nvSpPr>
          <p:cNvPr id="5" name="Text Placeholder 4"/>
          <p:cNvSpPr>
            <a:spLocks noGrp="1"/>
          </p:cNvSpPr>
          <p:nvPr>
            <p:ph type="body" sz="quarter" idx="10"/>
          </p:nvPr>
        </p:nvSpPr>
        <p:spPr/>
        <p:txBody>
          <a:bodyPr/>
          <a:lstStyle/>
          <a:p>
            <a:pPr>
              <a:buNone/>
            </a:pPr>
            <a:r>
              <a:rPr lang="en-US" sz="1200" dirty="0" smtClean="0"/>
              <a:t>	As a general framework to uncover liquidity stress periods we examined instances when the Euro FX basis swaps widened significantly. There were 7 discreet periods that the basis swaps pointed toward as potentially funding pressures in Europe. These instances were cross checked against 10 instances when </a:t>
            </a:r>
            <a:r>
              <a:rPr lang="en-US" sz="1200" dirty="0" err="1" smtClean="0"/>
              <a:t>Euribor-Eonia</a:t>
            </a:r>
            <a:r>
              <a:rPr lang="en-US" sz="1200" dirty="0" smtClean="0"/>
              <a:t> also widened by a rate greater then 2.5 standard deviations in a given week.  Three periods were excluded where </a:t>
            </a:r>
            <a:r>
              <a:rPr lang="en-US" sz="1200" dirty="0" err="1" smtClean="0"/>
              <a:t>Euriobor-Eonia</a:t>
            </a:r>
            <a:r>
              <a:rPr lang="en-US" sz="1200" dirty="0" smtClean="0"/>
              <a:t> widened and the FX basis did not. Those were a rate hike by the ECB and 2 sub-prime related events that were more US specific.</a:t>
            </a:r>
          </a:p>
          <a:p>
            <a:pPr marL="228600" indent="-228600">
              <a:buFont typeface="+mj-lt"/>
              <a:buAutoNum type="arabicPeriod"/>
            </a:pPr>
            <a:r>
              <a:rPr lang="en-US" sz="1200" b="1" dirty="0" smtClean="0"/>
              <a:t>Lehman bankruptcy (12/9/2008 – 3/10/2008): </a:t>
            </a:r>
            <a:r>
              <a:rPr lang="en-US" sz="1200" dirty="0" smtClean="0"/>
              <a:t>One of the largest US financial institution collapses sending markets into turmoil</a:t>
            </a:r>
          </a:p>
          <a:p>
            <a:pPr marL="228600" indent="-228600">
              <a:buFont typeface="+mj-lt"/>
              <a:buAutoNum type="arabicPeriod"/>
            </a:pPr>
            <a:r>
              <a:rPr lang="en-US" sz="1200" b="1" dirty="0" smtClean="0"/>
              <a:t>European rating downgrades (13/2/2009 – 27/2/2009):  </a:t>
            </a:r>
            <a:r>
              <a:rPr lang="en-US" sz="1200" dirty="0" smtClean="0"/>
              <a:t>In the midst of an ECB easing cycle the ratings of Spain and Greece are cut in late January. G7 and European leaders meet in Early February to discuss to examine stability and convergence </a:t>
            </a:r>
            <a:r>
              <a:rPr lang="en-US" sz="1200" dirty="0" err="1" smtClean="0"/>
              <a:t>programmes</a:t>
            </a:r>
            <a:endParaRPr lang="en-US" sz="1200" dirty="0" smtClean="0"/>
          </a:p>
          <a:p>
            <a:pPr marL="228600" indent="-228600">
              <a:buFont typeface="+mj-lt"/>
              <a:buAutoNum type="arabicPeriod"/>
            </a:pPr>
            <a:r>
              <a:rPr lang="en-US" sz="1200" b="1" dirty="0" smtClean="0"/>
              <a:t>Greek fiscal problems discovered (30/10/2009 – 27/11/2009): </a:t>
            </a:r>
            <a:r>
              <a:rPr lang="en-US" sz="1200" dirty="0" smtClean="0"/>
              <a:t>On 5 November New Greek Prime Minister, George Papandreou, announces that Greece’s annual budget deficit will be 12.7% of GDP — more that twice the previously announced figure.</a:t>
            </a:r>
          </a:p>
          <a:p>
            <a:pPr marL="228600" indent="-228600">
              <a:buFont typeface="+mj-lt"/>
              <a:buAutoNum type="arabicPeriod"/>
            </a:pPr>
            <a:r>
              <a:rPr lang="en-US" sz="1200" b="1" dirty="0" smtClean="0"/>
              <a:t>European debt crisis (30/04/2010 – 07/05/2010): </a:t>
            </a:r>
            <a:r>
              <a:rPr lang="en-US" sz="1200" dirty="0" smtClean="0"/>
              <a:t>The European sovereign debt crisis takes center stage as European leaders agree to EFSF and EUR110bn Greek rescue package</a:t>
            </a:r>
          </a:p>
          <a:p>
            <a:pPr marL="228600" indent="-228600">
              <a:buFont typeface="+mj-lt"/>
              <a:buAutoNum type="arabicPeriod"/>
            </a:pPr>
            <a:r>
              <a:rPr lang="en-US" sz="1200" b="1" dirty="0" smtClean="0"/>
              <a:t>Irish bailout: </a:t>
            </a:r>
            <a:r>
              <a:rPr lang="en-US" sz="1200" dirty="0" smtClean="0"/>
              <a:t>Irish debts sell off as anxiety about an Irish sovereign debt interest payment holiday grips bondholders. On 16 November Irish bailout talks begin. Private Sector Involvement in restructurings becomes prominent issue.</a:t>
            </a:r>
          </a:p>
          <a:p>
            <a:pPr marL="228600" indent="-228600">
              <a:buFont typeface="+mj-lt"/>
              <a:buAutoNum type="arabicPeriod"/>
            </a:pPr>
            <a:r>
              <a:rPr lang="en-US" sz="1200" b="1" dirty="0" smtClean="0"/>
              <a:t>Greek bailout restructured (16/09/2011 – 04/11/2011): </a:t>
            </a:r>
            <a:r>
              <a:rPr lang="en-US" sz="1200" dirty="0" smtClean="0"/>
              <a:t>On 19 September Italy downgraded along with 24 Italian banks. European sovereign spreads peak. IMF Fifth review of Greece released. Papandreou calls for euro referendum</a:t>
            </a:r>
          </a:p>
          <a:p>
            <a:pPr marL="228600" indent="-228600">
              <a:buFont typeface="+mj-lt"/>
              <a:buAutoNum type="arabicPeriod"/>
            </a:pPr>
            <a:r>
              <a:rPr lang="en-US" sz="1200" b="1" dirty="0" smtClean="0"/>
              <a:t>Greek elections (18/05/2012 – 22/06/2012): </a:t>
            </a:r>
            <a:r>
              <a:rPr lang="en-US" sz="1200" dirty="0" smtClean="0"/>
              <a:t>Greece fails to form a coalition government. In early June, Spain announces will make formal request for aid to shore up banks.</a:t>
            </a:r>
          </a:p>
          <a:p>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Gold was the best performing asset in most stress periods</a:t>
            </a:r>
            <a:endParaRPr lang="en-US" dirty="0"/>
          </a:p>
        </p:txBody>
      </p:sp>
      <p:sp>
        <p:nvSpPr>
          <p:cNvPr id="6" name="Slide Number Placeholder 5"/>
          <p:cNvSpPr>
            <a:spLocks noGrp="1"/>
          </p:cNvSpPr>
          <p:nvPr>
            <p:ph type="sldNum" sz="quarter" idx="4"/>
          </p:nvPr>
        </p:nvSpPr>
        <p:spPr/>
        <p:txBody>
          <a:bodyPr/>
          <a:lstStyle/>
          <a:p>
            <a:fld id="{54AF95F8-767B-4E5B-A811-8393A81E3C26}" type="slidenum">
              <a:rPr lang="en-GB" noProof="0" smtClean="0"/>
              <a:pPr/>
              <a:t>14</a:t>
            </a:fld>
            <a:endParaRPr lang="en-GB" noProof="0"/>
          </a:p>
        </p:txBody>
      </p:sp>
      <p:sp>
        <p:nvSpPr>
          <p:cNvPr id="7" name="Footer Placeholder 6"/>
          <p:cNvSpPr>
            <a:spLocks noGrp="1"/>
          </p:cNvSpPr>
          <p:nvPr>
            <p:ph type="ftr" sz="quarter" idx="3"/>
          </p:nvPr>
        </p:nvSpPr>
        <p:spPr/>
        <p:txBody>
          <a:bodyPr/>
          <a:lstStyle/>
          <a:p>
            <a:r>
              <a:rPr lang="en-GB" noProof="0" smtClean="0"/>
              <a:t>World Gold Council  | The Case for Gold in the LCR |  </a:t>
            </a:r>
            <a:endParaRPr lang="en-GB" noProof="0" dirty="0"/>
          </a:p>
        </p:txBody>
      </p:sp>
      <p:graphicFrame>
        <p:nvGraphicFramePr>
          <p:cNvPr id="11" name="Table Placeholder 10"/>
          <p:cNvGraphicFramePr>
            <a:graphicFrameLocks noGrp="1"/>
          </p:cNvGraphicFramePr>
          <p:nvPr>
            <p:ph type="tbl" sz="quarter" idx="12"/>
          </p:nvPr>
        </p:nvGraphicFramePr>
        <p:xfrm>
          <a:off x="360365" y="2576219"/>
          <a:ext cx="8423271" cy="2245311"/>
        </p:xfrm>
        <a:graphic>
          <a:graphicData uri="http://schemas.openxmlformats.org/drawingml/2006/table">
            <a:tbl>
              <a:tblPr/>
              <a:tblGrid>
                <a:gridCol w="1598813"/>
                <a:gridCol w="541879"/>
                <a:gridCol w="541879"/>
                <a:gridCol w="574070"/>
                <a:gridCol w="574070"/>
                <a:gridCol w="574070"/>
                <a:gridCol w="574070"/>
                <a:gridCol w="574070"/>
                <a:gridCol w="574070"/>
                <a:gridCol w="574070"/>
                <a:gridCol w="574070"/>
                <a:gridCol w="574070"/>
                <a:gridCol w="574070"/>
              </a:tblGrid>
              <a:tr h="249479">
                <a:tc>
                  <a:txBody>
                    <a:bodyPr/>
                    <a:lstStyle/>
                    <a:p>
                      <a:pPr algn="l" fontAlgn="b"/>
                      <a:r>
                        <a:rPr lang="en-US" sz="800" b="1" i="0" u="none" strike="noStrike">
                          <a:solidFill>
                            <a:srgbClr val="FFFFFF"/>
                          </a:solidFill>
                          <a:latin typeface="Arial"/>
                        </a:rPr>
                        <a:t>Event</a:t>
                      </a:r>
                    </a:p>
                  </a:txBody>
                  <a:tcPr marL="4024" marR="4024" marT="4024" marB="0" anchor="b">
                    <a:lnL>
                      <a:noFill/>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800" b="1" i="0" u="none" strike="noStrike">
                          <a:solidFill>
                            <a:srgbClr val="FFFFFF"/>
                          </a:solidFill>
                          <a:latin typeface="Arial"/>
                        </a:rPr>
                        <a:t>Beg Date</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800" b="1" i="0" u="none" strike="noStrike">
                          <a:solidFill>
                            <a:srgbClr val="FFFFFF"/>
                          </a:solidFill>
                          <a:latin typeface="Arial"/>
                        </a:rPr>
                        <a:t>End Date</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800" b="1" i="0" u="none" strike="noStrike">
                          <a:solidFill>
                            <a:srgbClr val="FFFFFF"/>
                          </a:solidFill>
                          <a:latin typeface="Arial"/>
                        </a:rPr>
                        <a:t>Gold</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800" b="1" i="0" u="none" strike="noStrike">
                          <a:solidFill>
                            <a:srgbClr val="FFFFFF"/>
                          </a:solidFill>
                          <a:latin typeface="Arial"/>
                        </a:rPr>
                        <a:t>Bunds</a:t>
                      </a:r>
                    </a:p>
                  </a:txBody>
                  <a:tcPr marL="4024" marR="4024" marT="4024" marB="0" anchor="b">
                    <a:lnL w="6350" cap="flat" cmpd="sng" algn="ctr">
                      <a:solidFill>
                        <a:srgbClr val="BFBFBF"/>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800" b="1" i="0" u="none" strike="noStrike">
                          <a:solidFill>
                            <a:srgbClr val="FFFFFF"/>
                          </a:solidFill>
                          <a:latin typeface="Arial"/>
                        </a:rPr>
                        <a:t>OATs</a:t>
                      </a:r>
                    </a:p>
                  </a:txBody>
                  <a:tcPr marL="4024" marR="4024" marT="4024" marB="0" anchor="b">
                    <a:lnL>
                      <a:noFill/>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800" b="1" i="0" u="none" strike="noStrike">
                          <a:solidFill>
                            <a:srgbClr val="FFFFFF"/>
                          </a:solidFill>
                          <a:latin typeface="Arial"/>
                        </a:rPr>
                        <a:t>Italian</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800" b="1" i="0" u="none" strike="noStrike">
                          <a:solidFill>
                            <a:srgbClr val="FFFFFF"/>
                          </a:solidFill>
                          <a:latin typeface="Arial"/>
                        </a:rPr>
                        <a:t>UK Gilts</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800" b="1" i="0" u="none" strike="noStrike">
                          <a:solidFill>
                            <a:srgbClr val="FFFFFF"/>
                          </a:solidFill>
                          <a:latin typeface="Arial"/>
                        </a:rPr>
                        <a:t>US Treasury</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800" b="1" i="0" u="none" strike="noStrike">
                          <a:solidFill>
                            <a:srgbClr val="FFFFFF"/>
                          </a:solidFill>
                          <a:latin typeface="Arial"/>
                        </a:rPr>
                        <a:t>Euro Agency</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800" b="1" i="0" u="none" strike="noStrike">
                          <a:solidFill>
                            <a:srgbClr val="FFFFFF"/>
                          </a:solidFill>
                          <a:latin typeface="Arial"/>
                        </a:rPr>
                        <a:t>Euro Supra</a:t>
                      </a:r>
                    </a:p>
                  </a:txBody>
                  <a:tcPr marL="4024" marR="4024" marT="4024" marB="0" anchor="b">
                    <a:lnL w="6350" cap="flat" cmpd="sng" algn="ctr">
                      <a:solidFill>
                        <a:srgbClr val="BFBFBF"/>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800" b="1" i="0" u="none" strike="noStrike">
                          <a:solidFill>
                            <a:srgbClr val="FFFFFF"/>
                          </a:solidFill>
                          <a:latin typeface="Arial"/>
                        </a:rPr>
                        <a:t>Covered </a:t>
                      </a:r>
                    </a:p>
                  </a:txBody>
                  <a:tcPr marL="4024" marR="4024" marT="4024" marB="0" anchor="b">
                    <a:lnL>
                      <a:noFill/>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800" b="1" i="0" u="none" strike="noStrike">
                          <a:solidFill>
                            <a:srgbClr val="FFFFFF"/>
                          </a:solidFill>
                          <a:latin typeface="Arial"/>
                        </a:rPr>
                        <a:t>Cash</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0000"/>
                    </a:solidFill>
                  </a:tcPr>
                </a:tc>
              </a:tr>
              <a:tr h="249479">
                <a:tc>
                  <a:txBody>
                    <a:bodyPr/>
                    <a:lstStyle/>
                    <a:p>
                      <a:pPr algn="l" rtl="0" fontAlgn="b"/>
                      <a:r>
                        <a:rPr lang="en-US" sz="800" b="0" i="0" u="none" strike="noStrike">
                          <a:solidFill>
                            <a:srgbClr val="000000"/>
                          </a:solidFill>
                          <a:latin typeface="Arial"/>
                        </a:rPr>
                        <a:t> Lehman bankruptcy </a:t>
                      </a:r>
                    </a:p>
                  </a:txBody>
                  <a:tcPr marL="4024" marR="4024" marT="4024" marB="0" anchor="b">
                    <a:lnL>
                      <a:noFill/>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E7E7E7"/>
                    </a:solidFill>
                  </a:tcPr>
                </a:tc>
                <a:tc>
                  <a:txBody>
                    <a:bodyPr/>
                    <a:lstStyle/>
                    <a:p>
                      <a:pPr algn="r" rtl="0" fontAlgn="b"/>
                      <a:r>
                        <a:rPr lang="en-US" sz="800" b="0" i="0" u="none" strike="noStrike">
                          <a:solidFill>
                            <a:srgbClr val="000000"/>
                          </a:solidFill>
                          <a:latin typeface="Arial"/>
                        </a:rPr>
                        <a:t>9/12/2008</a:t>
                      </a:r>
                    </a:p>
                  </a:txBody>
                  <a:tcPr marL="4024" marR="4024" marT="4024" marB="0" anchor="b">
                    <a:lnL w="6350" cap="flat" cmpd="sng" algn="ctr">
                      <a:solidFill>
                        <a:srgbClr val="BFBFBF"/>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solidFill>
                      <a:srgbClr val="E7E7E7"/>
                    </a:solidFill>
                  </a:tcPr>
                </a:tc>
                <a:tc>
                  <a:txBody>
                    <a:bodyPr/>
                    <a:lstStyle/>
                    <a:p>
                      <a:pPr algn="r" rtl="0" fontAlgn="b"/>
                      <a:r>
                        <a:rPr lang="en-US" sz="800" b="0" i="0" u="none" strike="noStrike">
                          <a:solidFill>
                            <a:srgbClr val="000000"/>
                          </a:solidFill>
                          <a:latin typeface="Arial"/>
                        </a:rPr>
                        <a:t>10/3/2008</a:t>
                      </a:r>
                    </a:p>
                  </a:txBody>
                  <a:tcPr marL="4024" marR="4024" marT="4024" marB="0" anchor="b">
                    <a:lnL>
                      <a:noFill/>
                    </a:lnL>
                    <a:lnR>
                      <a:noFill/>
                    </a:lnR>
                    <a:lnT>
                      <a:noFill/>
                    </a:lnT>
                    <a:lnB>
                      <a:noFill/>
                    </a:lnB>
                    <a:solidFill>
                      <a:srgbClr val="E7E7E7"/>
                    </a:solidFill>
                  </a:tcPr>
                </a:tc>
                <a:tc>
                  <a:txBody>
                    <a:bodyPr/>
                    <a:lstStyle/>
                    <a:p>
                      <a:pPr algn="r" fontAlgn="b"/>
                      <a:r>
                        <a:rPr lang="en-US" sz="800" b="0" i="0" u="none" strike="noStrike">
                          <a:solidFill>
                            <a:srgbClr val="000000"/>
                          </a:solidFill>
                          <a:latin typeface="Arial"/>
                        </a:rPr>
                        <a:t>13.47%</a:t>
                      </a:r>
                    </a:p>
                  </a:txBody>
                  <a:tcPr marL="4024" marR="4024" marT="4024" marB="0" anchor="b">
                    <a:lnL>
                      <a:noFill/>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E7E7E7"/>
                    </a:solidFill>
                  </a:tcPr>
                </a:tc>
                <a:tc>
                  <a:txBody>
                    <a:bodyPr/>
                    <a:lstStyle/>
                    <a:p>
                      <a:pPr algn="r" fontAlgn="b"/>
                      <a:r>
                        <a:rPr lang="en-US" sz="800" b="0" i="0" u="none" strike="noStrike">
                          <a:solidFill>
                            <a:srgbClr val="000000"/>
                          </a:solidFill>
                          <a:latin typeface="Arial"/>
                        </a:rPr>
                        <a:t>2.19%</a:t>
                      </a:r>
                    </a:p>
                  </a:txBody>
                  <a:tcPr marL="4024" marR="4024" marT="4024" marB="0" anchor="b">
                    <a:lnL w="6350" cap="flat" cmpd="sng" algn="ctr">
                      <a:solidFill>
                        <a:srgbClr val="BFBFBF"/>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solidFill>
                      <a:srgbClr val="E7E7E7"/>
                    </a:solidFill>
                  </a:tcPr>
                </a:tc>
                <a:tc>
                  <a:txBody>
                    <a:bodyPr/>
                    <a:lstStyle/>
                    <a:p>
                      <a:pPr algn="r" fontAlgn="b"/>
                      <a:r>
                        <a:rPr lang="en-US" sz="800" b="0" i="0" u="none" strike="noStrike">
                          <a:solidFill>
                            <a:srgbClr val="000000"/>
                          </a:solidFill>
                          <a:latin typeface="Arial"/>
                        </a:rPr>
                        <a:t>2.01%</a:t>
                      </a:r>
                    </a:p>
                  </a:txBody>
                  <a:tcPr marL="4024" marR="4024" marT="4024" marB="0" anchor="b">
                    <a:lnL>
                      <a:noFill/>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E7E7E7"/>
                    </a:solidFill>
                  </a:tcPr>
                </a:tc>
                <a:tc>
                  <a:txBody>
                    <a:bodyPr/>
                    <a:lstStyle/>
                    <a:p>
                      <a:pPr algn="r" fontAlgn="b"/>
                      <a:r>
                        <a:rPr lang="en-US" sz="800" b="0" i="0" u="none" strike="noStrike">
                          <a:solidFill>
                            <a:srgbClr val="000000"/>
                          </a:solidFill>
                          <a:latin typeface="Arial"/>
                        </a:rPr>
                        <a:t>1.78%</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E7E7E7"/>
                    </a:solidFill>
                  </a:tcPr>
                </a:tc>
                <a:tc>
                  <a:txBody>
                    <a:bodyPr/>
                    <a:lstStyle/>
                    <a:p>
                      <a:pPr algn="r" fontAlgn="b"/>
                      <a:r>
                        <a:rPr lang="en-US" sz="800" b="0" i="0" u="none" strike="noStrike">
                          <a:solidFill>
                            <a:srgbClr val="000000"/>
                          </a:solidFill>
                          <a:latin typeface="Arial"/>
                        </a:rPr>
                        <a:t>4.03%</a:t>
                      </a:r>
                    </a:p>
                  </a:txBody>
                  <a:tcPr marL="4024" marR="4024" marT="4024" marB="0" anchor="b">
                    <a:lnL w="6350" cap="flat" cmpd="sng" algn="ctr">
                      <a:solidFill>
                        <a:srgbClr val="BFBFBF"/>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solidFill>
                      <a:srgbClr val="E7E7E7"/>
                    </a:solidFill>
                  </a:tcPr>
                </a:tc>
                <a:tc>
                  <a:txBody>
                    <a:bodyPr/>
                    <a:lstStyle/>
                    <a:p>
                      <a:pPr algn="r" fontAlgn="b"/>
                      <a:r>
                        <a:rPr lang="en-US" sz="800" b="0" i="0" u="none" strike="noStrike">
                          <a:solidFill>
                            <a:srgbClr val="000000"/>
                          </a:solidFill>
                          <a:latin typeface="Arial"/>
                        </a:rPr>
                        <a:t>3.87%</a:t>
                      </a:r>
                    </a:p>
                  </a:txBody>
                  <a:tcPr marL="4024" marR="4024" marT="4024" marB="0" anchor="b">
                    <a:lnL>
                      <a:noFill/>
                    </a:lnL>
                    <a:lnR>
                      <a:noFill/>
                    </a:lnR>
                    <a:lnT>
                      <a:noFill/>
                    </a:lnT>
                    <a:lnB>
                      <a:noFill/>
                    </a:lnB>
                    <a:solidFill>
                      <a:srgbClr val="E7E7E7"/>
                    </a:solidFill>
                  </a:tcPr>
                </a:tc>
                <a:tc>
                  <a:txBody>
                    <a:bodyPr/>
                    <a:lstStyle/>
                    <a:p>
                      <a:pPr algn="r" fontAlgn="b"/>
                      <a:r>
                        <a:rPr lang="en-US" sz="800" b="0" i="0" u="none" strike="noStrike">
                          <a:solidFill>
                            <a:srgbClr val="000000"/>
                          </a:solidFill>
                          <a:latin typeface="Arial"/>
                        </a:rPr>
                        <a:t>1.27%</a:t>
                      </a:r>
                    </a:p>
                  </a:txBody>
                  <a:tcPr marL="4024" marR="4024" marT="4024" marB="0" anchor="b">
                    <a:lnL>
                      <a:noFill/>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E7E7E7"/>
                    </a:solidFill>
                  </a:tcPr>
                </a:tc>
                <a:tc>
                  <a:txBody>
                    <a:bodyPr/>
                    <a:lstStyle/>
                    <a:p>
                      <a:pPr algn="r" fontAlgn="b"/>
                      <a:r>
                        <a:rPr lang="en-US" sz="800" b="0" i="0" u="none" strike="noStrike">
                          <a:solidFill>
                            <a:srgbClr val="000000"/>
                          </a:solidFill>
                          <a:latin typeface="Arial"/>
                        </a:rPr>
                        <a:t>1.72%</a:t>
                      </a:r>
                    </a:p>
                  </a:txBody>
                  <a:tcPr marL="4024" marR="4024" marT="4024" marB="0" anchor="b">
                    <a:lnL w="6350" cap="flat" cmpd="sng" algn="ctr">
                      <a:solidFill>
                        <a:srgbClr val="BFBFBF"/>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a:noFill/>
                    </a:lnB>
                    <a:solidFill>
                      <a:srgbClr val="E7E7E7"/>
                    </a:solidFill>
                  </a:tcPr>
                </a:tc>
                <a:tc>
                  <a:txBody>
                    <a:bodyPr/>
                    <a:lstStyle/>
                    <a:p>
                      <a:pPr algn="r" fontAlgn="b"/>
                      <a:r>
                        <a:rPr lang="en-US" sz="800" b="0" i="0" u="none" strike="noStrike">
                          <a:solidFill>
                            <a:srgbClr val="000000"/>
                          </a:solidFill>
                          <a:latin typeface="Arial"/>
                        </a:rPr>
                        <a:t>0.41%</a:t>
                      </a:r>
                    </a:p>
                  </a:txBody>
                  <a:tcPr marL="4024" marR="4024" marT="4024" marB="0" anchor="b">
                    <a:lnL>
                      <a:noFill/>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E7E7E7"/>
                    </a:solidFill>
                  </a:tcPr>
                </a:tc>
                <a:tc>
                  <a:txBody>
                    <a:bodyPr/>
                    <a:lstStyle/>
                    <a:p>
                      <a:pPr algn="r" fontAlgn="b"/>
                      <a:r>
                        <a:rPr lang="en-US" sz="800" b="0" i="0" u="none" strike="noStrike">
                          <a:solidFill>
                            <a:srgbClr val="000000"/>
                          </a:solidFill>
                          <a:latin typeface="Arial"/>
                        </a:rPr>
                        <a:t>0.23%</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E7E7E7"/>
                    </a:solidFill>
                  </a:tcPr>
                </a:tc>
              </a:tr>
              <a:tr h="249479">
                <a:tc>
                  <a:txBody>
                    <a:bodyPr/>
                    <a:lstStyle/>
                    <a:p>
                      <a:pPr algn="l" rtl="0" fontAlgn="b"/>
                      <a:r>
                        <a:rPr lang="en-US" sz="800" b="0" i="0" u="none" strike="noStrike">
                          <a:solidFill>
                            <a:srgbClr val="000000"/>
                          </a:solidFill>
                          <a:latin typeface="Arial"/>
                        </a:rPr>
                        <a:t> European rating downgrades </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tcPr>
                </a:tc>
                <a:tc>
                  <a:txBody>
                    <a:bodyPr/>
                    <a:lstStyle/>
                    <a:p>
                      <a:pPr algn="r" rtl="0" fontAlgn="b"/>
                      <a:r>
                        <a:rPr lang="en-US" sz="800" b="0" i="0" u="none" strike="noStrike">
                          <a:solidFill>
                            <a:srgbClr val="000000"/>
                          </a:solidFill>
                          <a:latin typeface="Arial"/>
                        </a:rPr>
                        <a:t>2/13/2009</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rtl="0" fontAlgn="b"/>
                      <a:r>
                        <a:rPr lang="en-US" sz="800" b="0" i="0" u="none" strike="noStrike">
                          <a:solidFill>
                            <a:srgbClr val="000000"/>
                          </a:solidFill>
                          <a:latin typeface="Arial"/>
                        </a:rPr>
                        <a:t>2/27/2009</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3.08%</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-0.19%</a:t>
                      </a:r>
                    </a:p>
                  </a:txBody>
                  <a:tcPr marL="4024" marR="4024" marT="4024" marB="0" anchor="b">
                    <a:lnL w="6350" cap="flat" cmpd="sng" algn="ctr">
                      <a:solidFill>
                        <a:srgbClr val="BFBFBF"/>
                      </a:solidFill>
                      <a:prstDash val="solid"/>
                      <a:round/>
                      <a:headEnd type="none" w="med" len="med"/>
                      <a:tailEnd type="none" w="med" len="med"/>
                    </a:lnL>
                    <a:lnR>
                      <a:noFill/>
                    </a:lnR>
                    <a:lnT>
                      <a:noFill/>
                    </a:lnT>
                    <a:lnB>
                      <a:noFill/>
                    </a:lnB>
                  </a:tcPr>
                </a:tc>
                <a:tc>
                  <a:txBody>
                    <a:bodyPr/>
                    <a:lstStyle/>
                    <a:p>
                      <a:pPr algn="r" fontAlgn="b"/>
                      <a:r>
                        <a:rPr lang="en-US" sz="800" b="0" i="0" u="none" strike="noStrike">
                          <a:solidFill>
                            <a:srgbClr val="000000"/>
                          </a:solidFill>
                          <a:latin typeface="Arial"/>
                        </a:rPr>
                        <a:t>-0.43%</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-0.12%</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-0.87%</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1.14%</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0.01%</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0.19%</a:t>
                      </a:r>
                    </a:p>
                  </a:txBody>
                  <a:tcPr marL="4024" marR="4024" marT="4024" marB="0" anchor="b">
                    <a:lnL w="6350" cap="flat" cmpd="sng" algn="ctr">
                      <a:solidFill>
                        <a:srgbClr val="BFBFBF"/>
                      </a:solidFill>
                      <a:prstDash val="solid"/>
                      <a:round/>
                      <a:headEnd type="none" w="med" len="med"/>
                      <a:tailEnd type="none" w="med" len="med"/>
                    </a:lnL>
                    <a:lnR>
                      <a:noFill/>
                    </a:lnR>
                    <a:lnT>
                      <a:noFill/>
                    </a:lnT>
                    <a:lnB>
                      <a:noFill/>
                    </a:lnB>
                  </a:tcPr>
                </a:tc>
                <a:tc>
                  <a:txBody>
                    <a:bodyPr/>
                    <a:lstStyle/>
                    <a:p>
                      <a:pPr algn="r" fontAlgn="b"/>
                      <a:r>
                        <a:rPr lang="en-US" sz="800" b="0" i="0" u="none" strike="noStrike">
                          <a:solidFill>
                            <a:srgbClr val="000000"/>
                          </a:solidFill>
                          <a:latin typeface="Arial"/>
                        </a:rPr>
                        <a:t>-0.21%</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0.12%</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r>
              <a:tr h="249479">
                <a:tc>
                  <a:txBody>
                    <a:bodyPr/>
                    <a:lstStyle/>
                    <a:p>
                      <a:pPr algn="l" rtl="0" fontAlgn="b"/>
                      <a:r>
                        <a:rPr lang="en-US" sz="800" b="0" i="0" u="none" strike="noStrike">
                          <a:solidFill>
                            <a:srgbClr val="000000"/>
                          </a:solidFill>
                          <a:latin typeface="Arial"/>
                        </a:rPr>
                        <a:t> Greece fiscal problems discovered </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rtl="0" fontAlgn="b"/>
                      <a:r>
                        <a:rPr lang="en-US" sz="800" b="0" i="0" u="none" strike="noStrike">
                          <a:solidFill>
                            <a:srgbClr val="000000"/>
                          </a:solidFill>
                          <a:latin typeface="Arial"/>
                        </a:rPr>
                        <a:t>10/30/2009</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rtl="0" fontAlgn="b"/>
                      <a:r>
                        <a:rPr lang="en-US" sz="800" b="0" i="0" u="none" strike="noStrike">
                          <a:solidFill>
                            <a:srgbClr val="000000"/>
                          </a:solidFill>
                          <a:latin typeface="Arial"/>
                        </a:rPr>
                        <a:t>11/27/2009</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10.48%</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0.80%</a:t>
                      </a:r>
                    </a:p>
                  </a:txBody>
                  <a:tcPr marL="4024" marR="4024" marT="4024" marB="0" anchor="b">
                    <a:lnL w="6350" cap="flat" cmpd="sng" algn="ctr">
                      <a:solidFill>
                        <a:srgbClr val="BFBFBF"/>
                      </a:solidFill>
                      <a:prstDash val="solid"/>
                      <a:round/>
                      <a:headEnd type="none" w="med" len="med"/>
                      <a:tailEnd type="none" w="med" len="med"/>
                    </a:lnL>
                    <a:lnR>
                      <a:noFill/>
                    </a:lnR>
                    <a:lnT>
                      <a:noFill/>
                    </a:lnT>
                    <a:lnB>
                      <a:noFill/>
                    </a:lnB>
                    <a:solidFill>
                      <a:srgbClr val="E7E7E7"/>
                    </a:solidFill>
                  </a:tcPr>
                </a:tc>
                <a:tc>
                  <a:txBody>
                    <a:bodyPr/>
                    <a:lstStyle/>
                    <a:p>
                      <a:pPr algn="r" fontAlgn="b"/>
                      <a:r>
                        <a:rPr lang="en-US" sz="800" b="0" i="0" u="none" strike="noStrike">
                          <a:solidFill>
                            <a:srgbClr val="000000"/>
                          </a:solidFill>
                          <a:latin typeface="Arial"/>
                        </a:rPr>
                        <a:t>0.74%</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0.40%</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-0.81%</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-0.24%</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0.53%</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0.62%</a:t>
                      </a:r>
                    </a:p>
                  </a:txBody>
                  <a:tcPr marL="4024" marR="4024" marT="4024" marB="0" anchor="b">
                    <a:lnL w="6350" cap="flat" cmpd="sng" algn="ctr">
                      <a:solidFill>
                        <a:srgbClr val="BFBFBF"/>
                      </a:solidFill>
                      <a:prstDash val="solid"/>
                      <a:round/>
                      <a:headEnd type="none" w="med" len="med"/>
                      <a:tailEnd type="none" w="med" len="med"/>
                    </a:lnL>
                    <a:lnR>
                      <a:noFill/>
                    </a:lnR>
                    <a:lnT>
                      <a:noFill/>
                    </a:lnT>
                    <a:lnB>
                      <a:noFill/>
                    </a:lnB>
                    <a:solidFill>
                      <a:srgbClr val="E7E7E7"/>
                    </a:solidFill>
                  </a:tcPr>
                </a:tc>
                <a:tc>
                  <a:txBody>
                    <a:bodyPr/>
                    <a:lstStyle/>
                    <a:p>
                      <a:pPr algn="r" fontAlgn="b"/>
                      <a:r>
                        <a:rPr lang="en-US" sz="800" b="0" i="0" u="none" strike="noStrike">
                          <a:solidFill>
                            <a:srgbClr val="000000"/>
                          </a:solidFill>
                          <a:latin typeface="Arial"/>
                        </a:rPr>
                        <a:t>0.58%</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0.08%</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r>
              <a:tr h="249479">
                <a:tc>
                  <a:txBody>
                    <a:bodyPr/>
                    <a:lstStyle/>
                    <a:p>
                      <a:pPr algn="l" rtl="0" fontAlgn="b"/>
                      <a:r>
                        <a:rPr lang="en-US" sz="800" b="0" i="0" u="none" strike="noStrike">
                          <a:solidFill>
                            <a:srgbClr val="000000"/>
                          </a:solidFill>
                          <a:latin typeface="Arial"/>
                        </a:rPr>
                        <a:t> EFSF launch </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tcPr>
                </a:tc>
                <a:tc>
                  <a:txBody>
                    <a:bodyPr/>
                    <a:lstStyle/>
                    <a:p>
                      <a:pPr algn="r" rtl="0" fontAlgn="b"/>
                      <a:r>
                        <a:rPr lang="en-US" sz="800" b="0" i="0" u="none" strike="noStrike">
                          <a:solidFill>
                            <a:srgbClr val="000000"/>
                          </a:solidFill>
                          <a:latin typeface="Arial"/>
                        </a:rPr>
                        <a:t>4/30/2010</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rtl="0" fontAlgn="b"/>
                      <a:r>
                        <a:rPr lang="en-US" sz="800" b="0" i="0" u="none" strike="noStrike">
                          <a:solidFill>
                            <a:srgbClr val="000000"/>
                          </a:solidFill>
                          <a:latin typeface="Arial"/>
                        </a:rPr>
                        <a:t>5/7/2010</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6.50%</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1.38%</a:t>
                      </a:r>
                    </a:p>
                  </a:txBody>
                  <a:tcPr marL="4024" marR="4024" marT="4024" marB="0" anchor="b">
                    <a:lnL w="6350" cap="flat" cmpd="sng" algn="ctr">
                      <a:solidFill>
                        <a:srgbClr val="BFBFBF"/>
                      </a:solidFill>
                      <a:prstDash val="solid"/>
                      <a:round/>
                      <a:headEnd type="none" w="med" len="med"/>
                      <a:tailEnd type="none" w="med" len="med"/>
                    </a:lnL>
                    <a:lnR>
                      <a:noFill/>
                    </a:lnR>
                    <a:lnT>
                      <a:noFill/>
                    </a:lnT>
                    <a:lnB>
                      <a:noFill/>
                    </a:lnB>
                  </a:tcPr>
                </a:tc>
                <a:tc>
                  <a:txBody>
                    <a:bodyPr/>
                    <a:lstStyle/>
                    <a:p>
                      <a:pPr algn="r" fontAlgn="b"/>
                      <a:r>
                        <a:rPr lang="en-US" sz="800" b="0" i="0" u="none" strike="noStrike">
                          <a:solidFill>
                            <a:srgbClr val="000000"/>
                          </a:solidFill>
                          <a:latin typeface="Arial"/>
                        </a:rPr>
                        <a:t>0.94%</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-2.11%</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1.69%</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6.27%</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0.14%</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0.58%</a:t>
                      </a:r>
                    </a:p>
                  </a:txBody>
                  <a:tcPr marL="4024" marR="4024" marT="4024" marB="0" anchor="b">
                    <a:lnL w="6350" cap="flat" cmpd="sng" algn="ctr">
                      <a:solidFill>
                        <a:srgbClr val="BFBFBF"/>
                      </a:solidFill>
                      <a:prstDash val="solid"/>
                      <a:round/>
                      <a:headEnd type="none" w="med" len="med"/>
                      <a:tailEnd type="none" w="med" len="med"/>
                    </a:lnL>
                    <a:lnR>
                      <a:noFill/>
                    </a:lnR>
                    <a:lnT>
                      <a:noFill/>
                    </a:lnT>
                    <a:lnB>
                      <a:noFill/>
                    </a:lnB>
                  </a:tcPr>
                </a:tc>
                <a:tc>
                  <a:txBody>
                    <a:bodyPr/>
                    <a:lstStyle/>
                    <a:p>
                      <a:pPr algn="r" fontAlgn="b"/>
                      <a:r>
                        <a:rPr lang="en-US" sz="800" b="0" i="0" u="none" strike="noStrike">
                          <a:solidFill>
                            <a:srgbClr val="000000"/>
                          </a:solidFill>
                          <a:latin typeface="Arial"/>
                        </a:rPr>
                        <a:t>-0.57%</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0.01%</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r>
              <a:tr h="249479">
                <a:tc>
                  <a:txBody>
                    <a:bodyPr/>
                    <a:lstStyle/>
                    <a:p>
                      <a:pPr algn="l" rtl="0" fontAlgn="b"/>
                      <a:r>
                        <a:rPr lang="en-US" sz="800" b="0" i="0" u="none" strike="noStrike">
                          <a:solidFill>
                            <a:srgbClr val="000000"/>
                          </a:solidFill>
                          <a:latin typeface="Arial"/>
                        </a:rPr>
                        <a:t> Irish bailout </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rtl="0" fontAlgn="b"/>
                      <a:r>
                        <a:rPr lang="en-US" sz="800" b="0" i="0" u="none" strike="noStrike">
                          <a:solidFill>
                            <a:srgbClr val="000000"/>
                          </a:solidFill>
                          <a:latin typeface="Arial"/>
                        </a:rPr>
                        <a:t>11/5/2010</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rtl="0" fontAlgn="b"/>
                      <a:r>
                        <a:rPr lang="en-US" sz="800" b="0" i="0" u="none" strike="noStrike">
                          <a:solidFill>
                            <a:srgbClr val="000000"/>
                          </a:solidFill>
                          <a:latin typeface="Arial"/>
                        </a:rPr>
                        <a:t>11/12/2010</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2.42%</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-0.50%</a:t>
                      </a:r>
                    </a:p>
                  </a:txBody>
                  <a:tcPr marL="4024" marR="4024" marT="4024" marB="0" anchor="b">
                    <a:lnL w="6350" cap="flat" cmpd="sng" algn="ctr">
                      <a:solidFill>
                        <a:srgbClr val="BFBFBF"/>
                      </a:solidFill>
                      <a:prstDash val="solid"/>
                      <a:round/>
                      <a:headEnd type="none" w="med" len="med"/>
                      <a:tailEnd type="none" w="med" len="med"/>
                    </a:lnL>
                    <a:lnR>
                      <a:noFill/>
                    </a:lnR>
                    <a:lnT>
                      <a:noFill/>
                    </a:lnT>
                    <a:lnB>
                      <a:noFill/>
                    </a:lnB>
                    <a:solidFill>
                      <a:srgbClr val="E7E7E7"/>
                    </a:solidFill>
                  </a:tcPr>
                </a:tc>
                <a:tc>
                  <a:txBody>
                    <a:bodyPr/>
                    <a:lstStyle/>
                    <a:p>
                      <a:pPr algn="r" fontAlgn="b"/>
                      <a:r>
                        <a:rPr lang="en-US" sz="800" b="0" i="0" u="none" strike="noStrike">
                          <a:solidFill>
                            <a:srgbClr val="000000"/>
                          </a:solidFill>
                          <a:latin typeface="Arial"/>
                        </a:rPr>
                        <a:t>-0.61%</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-1.12%</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0.50%</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1.45%</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-0.39%</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-0.65%</a:t>
                      </a:r>
                    </a:p>
                  </a:txBody>
                  <a:tcPr marL="4024" marR="4024" marT="4024" marB="0" anchor="b">
                    <a:lnL w="6350" cap="flat" cmpd="sng" algn="ctr">
                      <a:solidFill>
                        <a:srgbClr val="BFBFBF"/>
                      </a:solidFill>
                      <a:prstDash val="solid"/>
                      <a:round/>
                      <a:headEnd type="none" w="med" len="med"/>
                      <a:tailEnd type="none" w="med" len="med"/>
                    </a:lnL>
                    <a:lnR>
                      <a:noFill/>
                    </a:lnR>
                    <a:lnT>
                      <a:noFill/>
                    </a:lnT>
                    <a:lnB>
                      <a:noFill/>
                    </a:lnB>
                    <a:solidFill>
                      <a:srgbClr val="E7E7E7"/>
                    </a:solidFill>
                  </a:tcPr>
                </a:tc>
                <a:tc>
                  <a:txBody>
                    <a:bodyPr/>
                    <a:lstStyle/>
                    <a:p>
                      <a:pPr algn="r" fontAlgn="b"/>
                      <a:r>
                        <a:rPr lang="en-US" sz="800" b="0" i="0" u="none" strike="noStrike">
                          <a:solidFill>
                            <a:srgbClr val="000000"/>
                          </a:solidFill>
                          <a:latin typeface="Arial"/>
                        </a:rPr>
                        <a:t>-0.63%</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0.03%</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r>
              <a:tr h="249479">
                <a:tc>
                  <a:txBody>
                    <a:bodyPr/>
                    <a:lstStyle/>
                    <a:p>
                      <a:pPr algn="l" rtl="0" fontAlgn="b"/>
                      <a:r>
                        <a:rPr lang="en-US" sz="800" b="0" i="0" u="none" strike="noStrike">
                          <a:solidFill>
                            <a:srgbClr val="000000"/>
                          </a:solidFill>
                          <a:latin typeface="Arial"/>
                        </a:rPr>
                        <a:t> Greece bailout restrucutured </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tcPr>
                </a:tc>
                <a:tc>
                  <a:txBody>
                    <a:bodyPr/>
                    <a:lstStyle/>
                    <a:p>
                      <a:pPr algn="r" rtl="0" fontAlgn="b"/>
                      <a:r>
                        <a:rPr lang="en-US" sz="800" b="0" i="0" u="none" strike="noStrike">
                          <a:solidFill>
                            <a:srgbClr val="000000"/>
                          </a:solidFill>
                          <a:latin typeface="Arial"/>
                        </a:rPr>
                        <a:t>9/16/2011</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rtl="0" fontAlgn="b"/>
                      <a:r>
                        <a:rPr lang="en-US" sz="800" b="0" i="0" u="none" strike="noStrike">
                          <a:solidFill>
                            <a:srgbClr val="000000"/>
                          </a:solidFill>
                          <a:latin typeface="Arial"/>
                        </a:rPr>
                        <a:t>11/4/2011</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-2.49%</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0.54%</a:t>
                      </a:r>
                    </a:p>
                  </a:txBody>
                  <a:tcPr marL="4024" marR="4024" marT="4024" marB="0" anchor="b">
                    <a:lnL w="6350" cap="flat" cmpd="sng" algn="ctr">
                      <a:solidFill>
                        <a:srgbClr val="BFBFBF"/>
                      </a:solidFill>
                      <a:prstDash val="solid"/>
                      <a:round/>
                      <a:headEnd type="none" w="med" len="med"/>
                      <a:tailEnd type="none" w="med" len="med"/>
                    </a:lnL>
                    <a:lnR>
                      <a:noFill/>
                    </a:lnR>
                    <a:lnT>
                      <a:noFill/>
                    </a:lnT>
                    <a:lnB>
                      <a:noFill/>
                    </a:lnB>
                  </a:tcPr>
                </a:tc>
                <a:tc>
                  <a:txBody>
                    <a:bodyPr/>
                    <a:lstStyle/>
                    <a:p>
                      <a:pPr algn="r" fontAlgn="b"/>
                      <a:r>
                        <a:rPr lang="en-US" sz="800" b="0" i="0" u="none" strike="noStrike">
                          <a:solidFill>
                            <a:srgbClr val="000000"/>
                          </a:solidFill>
                          <a:latin typeface="Arial"/>
                        </a:rPr>
                        <a:t>-2.38%</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-4.17%</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4.55%</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0.96%</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-0.24%</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-0.69%</a:t>
                      </a:r>
                    </a:p>
                  </a:txBody>
                  <a:tcPr marL="4024" marR="4024" marT="4024" marB="0" anchor="b">
                    <a:lnL w="6350" cap="flat" cmpd="sng" algn="ctr">
                      <a:solidFill>
                        <a:srgbClr val="BFBFBF"/>
                      </a:solidFill>
                      <a:prstDash val="solid"/>
                      <a:round/>
                      <a:headEnd type="none" w="med" len="med"/>
                      <a:tailEnd type="none" w="med" len="med"/>
                    </a:lnL>
                    <a:lnR>
                      <a:noFill/>
                    </a:lnR>
                    <a:lnT>
                      <a:noFill/>
                    </a:lnT>
                    <a:lnB>
                      <a:noFill/>
                    </a:lnB>
                  </a:tcPr>
                </a:tc>
                <a:tc>
                  <a:txBody>
                    <a:bodyPr/>
                    <a:lstStyle/>
                    <a:p>
                      <a:pPr algn="r" fontAlgn="b"/>
                      <a:r>
                        <a:rPr lang="en-US" sz="800" b="0" i="0" u="none" strike="noStrike">
                          <a:solidFill>
                            <a:srgbClr val="000000"/>
                          </a:solidFill>
                          <a:latin typeface="Arial"/>
                        </a:rPr>
                        <a:t>0.70%</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0.27%</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r>
              <a:tr h="249479">
                <a:tc>
                  <a:txBody>
                    <a:bodyPr/>
                    <a:lstStyle/>
                    <a:p>
                      <a:pPr algn="l" rtl="0" fontAlgn="b"/>
                      <a:r>
                        <a:rPr lang="en-US" sz="800" b="0" i="0" u="none" strike="noStrike">
                          <a:solidFill>
                            <a:srgbClr val="000000"/>
                          </a:solidFill>
                          <a:latin typeface="Arial"/>
                        </a:rPr>
                        <a:t> Greece elections </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rtl="0" fontAlgn="b"/>
                      <a:r>
                        <a:rPr lang="en-US" sz="800" b="0" i="0" u="none" strike="noStrike">
                          <a:solidFill>
                            <a:srgbClr val="000000"/>
                          </a:solidFill>
                          <a:latin typeface="Arial"/>
                        </a:rPr>
                        <a:t>5/18/2012</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rtl="0" fontAlgn="b"/>
                      <a:r>
                        <a:rPr lang="en-US" sz="800" b="0" i="0" u="none" strike="noStrike">
                          <a:solidFill>
                            <a:srgbClr val="000000"/>
                          </a:solidFill>
                          <a:latin typeface="Arial"/>
                        </a:rPr>
                        <a:t>6/22/2012</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-0.19%</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-0.67%</a:t>
                      </a:r>
                    </a:p>
                  </a:txBody>
                  <a:tcPr marL="4024" marR="4024" marT="4024" marB="0" anchor="b">
                    <a:lnL w="6350" cap="flat" cmpd="sng" algn="ctr">
                      <a:solidFill>
                        <a:srgbClr val="BFBFBF"/>
                      </a:solidFill>
                      <a:prstDash val="solid"/>
                      <a:round/>
                      <a:headEnd type="none" w="med" len="med"/>
                      <a:tailEnd type="none" w="med" len="med"/>
                    </a:lnL>
                    <a:lnR>
                      <a:noFill/>
                    </a:lnR>
                    <a:lnT>
                      <a:noFill/>
                    </a:lnT>
                    <a:lnB>
                      <a:noFill/>
                    </a:lnB>
                    <a:solidFill>
                      <a:srgbClr val="E7E7E7"/>
                    </a:solidFill>
                  </a:tcPr>
                </a:tc>
                <a:tc>
                  <a:txBody>
                    <a:bodyPr/>
                    <a:lstStyle/>
                    <a:p>
                      <a:pPr algn="r" fontAlgn="b"/>
                      <a:r>
                        <a:rPr lang="en-US" sz="800" b="0" i="0" u="none" strike="noStrike">
                          <a:solidFill>
                            <a:srgbClr val="000000"/>
                          </a:solidFill>
                          <a:latin typeface="Arial"/>
                        </a:rPr>
                        <a:t>1.38%</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0.20%</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1.15%</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1.66%</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0.79%</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0.46%</a:t>
                      </a:r>
                    </a:p>
                  </a:txBody>
                  <a:tcPr marL="4024" marR="4024" marT="4024" marB="0" anchor="b">
                    <a:lnL w="6350" cap="flat" cmpd="sng" algn="ctr">
                      <a:solidFill>
                        <a:srgbClr val="BFBFBF"/>
                      </a:solidFill>
                      <a:prstDash val="solid"/>
                      <a:round/>
                      <a:headEnd type="none" w="med" len="med"/>
                      <a:tailEnd type="none" w="med" len="med"/>
                    </a:lnL>
                    <a:lnR>
                      <a:noFill/>
                    </a:lnR>
                    <a:lnT>
                      <a:noFill/>
                    </a:lnT>
                    <a:lnB>
                      <a:noFill/>
                    </a:lnB>
                    <a:solidFill>
                      <a:srgbClr val="E7E7E7"/>
                    </a:solidFill>
                  </a:tcPr>
                </a:tc>
                <a:tc>
                  <a:txBody>
                    <a:bodyPr/>
                    <a:lstStyle/>
                    <a:p>
                      <a:pPr algn="r" fontAlgn="b"/>
                      <a:r>
                        <a:rPr lang="en-US" sz="800" b="0" i="0" u="none" strike="noStrike">
                          <a:solidFill>
                            <a:srgbClr val="000000"/>
                          </a:solidFill>
                          <a:latin typeface="Arial"/>
                        </a:rPr>
                        <a:t>-0.54%</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solidFill>
                      <a:srgbClr val="E7E7E7"/>
                    </a:solidFill>
                  </a:tcPr>
                </a:tc>
                <a:tc>
                  <a:txBody>
                    <a:bodyPr/>
                    <a:lstStyle/>
                    <a:p>
                      <a:pPr algn="r" fontAlgn="b"/>
                      <a:r>
                        <a:rPr lang="en-US" sz="800" b="0" i="0" u="none" strike="noStrike">
                          <a:solidFill>
                            <a:srgbClr val="000000"/>
                          </a:solidFill>
                          <a:latin typeface="Arial"/>
                        </a:rPr>
                        <a:t>0.12%</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E7E7E7"/>
                    </a:solidFill>
                  </a:tcPr>
                </a:tc>
              </a:tr>
              <a:tr h="249479">
                <a:tc>
                  <a:txBody>
                    <a:bodyPr/>
                    <a:lstStyle/>
                    <a:p>
                      <a:pPr algn="l" rtl="0" fontAlgn="b"/>
                      <a:r>
                        <a:rPr lang="en-US" sz="800" b="0" i="0" u="none" strike="noStrike">
                          <a:solidFill>
                            <a:srgbClr val="000000"/>
                          </a:solidFill>
                          <a:latin typeface="Arial"/>
                        </a:rPr>
                        <a:t> Average </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tcPr>
                </a:tc>
                <a:tc>
                  <a:txBody>
                    <a:bodyPr/>
                    <a:lstStyle/>
                    <a:p>
                      <a:pPr algn="r" rtl="0" fontAlgn="b"/>
                      <a:r>
                        <a:rPr lang="en-US" sz="800" b="0" i="0" u="none" strike="noStrike">
                          <a:solidFill>
                            <a:srgbClr val="000000"/>
                          </a:solidFill>
                          <a:latin typeface="Arial"/>
                        </a:rPr>
                        <a:t> </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rtl="0" fontAlgn="b"/>
                      <a:r>
                        <a:rPr lang="en-US" sz="800" b="0" i="0" u="none" strike="noStrike">
                          <a:solidFill>
                            <a:srgbClr val="000000"/>
                          </a:solidFill>
                          <a:latin typeface="Arial"/>
                        </a:rPr>
                        <a:t> </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4.75%</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0.51%</a:t>
                      </a:r>
                    </a:p>
                  </a:txBody>
                  <a:tcPr marL="4024" marR="4024" marT="4024" marB="0" anchor="b">
                    <a:lnL w="6350" cap="flat" cmpd="sng" algn="ctr">
                      <a:solidFill>
                        <a:srgbClr val="BFBFBF"/>
                      </a:solidFill>
                      <a:prstDash val="solid"/>
                      <a:round/>
                      <a:headEnd type="none" w="med" len="med"/>
                      <a:tailEnd type="none" w="med" len="med"/>
                    </a:lnL>
                    <a:lnR>
                      <a:noFill/>
                    </a:lnR>
                    <a:lnT>
                      <a:noFill/>
                    </a:lnT>
                    <a:lnB>
                      <a:noFill/>
                    </a:lnB>
                  </a:tcPr>
                </a:tc>
                <a:tc>
                  <a:txBody>
                    <a:bodyPr/>
                    <a:lstStyle/>
                    <a:p>
                      <a:pPr algn="r" fontAlgn="b"/>
                      <a:r>
                        <a:rPr lang="en-US" sz="800" b="0" i="0" u="none" strike="noStrike">
                          <a:solidFill>
                            <a:srgbClr val="000000"/>
                          </a:solidFill>
                          <a:latin typeface="Arial"/>
                        </a:rPr>
                        <a:t>0.24%</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-0.73%</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1.46%</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2.16%</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0.30%</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latin typeface="Arial"/>
                        </a:rPr>
                        <a:t>0.32%</a:t>
                      </a:r>
                    </a:p>
                  </a:txBody>
                  <a:tcPr marL="4024" marR="4024" marT="4024" marB="0" anchor="b">
                    <a:lnL w="6350" cap="flat" cmpd="sng" algn="ctr">
                      <a:solidFill>
                        <a:srgbClr val="BFBFBF"/>
                      </a:solidFill>
                      <a:prstDash val="solid"/>
                      <a:round/>
                      <a:headEnd type="none" w="med" len="med"/>
                      <a:tailEnd type="none" w="med" len="med"/>
                    </a:lnL>
                    <a:lnR>
                      <a:noFill/>
                    </a:lnR>
                    <a:lnT>
                      <a:noFill/>
                    </a:lnT>
                    <a:lnB>
                      <a:noFill/>
                    </a:lnB>
                  </a:tcPr>
                </a:tc>
                <a:tc>
                  <a:txBody>
                    <a:bodyPr/>
                    <a:lstStyle/>
                    <a:p>
                      <a:pPr algn="r" fontAlgn="b"/>
                      <a:r>
                        <a:rPr lang="en-US" sz="800" b="0" i="0" u="none" strike="noStrike">
                          <a:solidFill>
                            <a:srgbClr val="000000"/>
                          </a:solidFill>
                          <a:latin typeface="Arial"/>
                        </a:rPr>
                        <a:t>-0.04%</a:t>
                      </a:r>
                    </a:p>
                  </a:txBody>
                  <a:tcPr marL="4024" marR="4024" marT="4024" marB="0" anchor="b">
                    <a:lnL>
                      <a:noFill/>
                    </a:lnL>
                    <a:lnR w="6350" cap="flat" cmpd="sng" algn="ctr">
                      <a:solidFill>
                        <a:srgbClr val="BFBFBF"/>
                      </a:solidFill>
                      <a:prstDash val="solid"/>
                      <a:round/>
                      <a:headEnd type="none" w="med" len="med"/>
                      <a:tailEnd type="none" w="med" len="med"/>
                    </a:lnR>
                    <a:lnT>
                      <a:noFill/>
                    </a:lnT>
                    <a:lnB>
                      <a:noFill/>
                    </a:lnB>
                  </a:tcPr>
                </a:tc>
                <a:tc>
                  <a:txBody>
                    <a:bodyPr/>
                    <a:lstStyle/>
                    <a:p>
                      <a:pPr algn="r" fontAlgn="b"/>
                      <a:r>
                        <a:rPr lang="en-US" sz="800" b="0" i="0" u="none" strike="noStrike" dirty="0">
                          <a:solidFill>
                            <a:srgbClr val="000000"/>
                          </a:solidFill>
                          <a:latin typeface="Arial"/>
                        </a:rPr>
                        <a:t>0.12%</a:t>
                      </a:r>
                    </a:p>
                  </a:txBody>
                  <a:tcPr marL="4024" marR="4024" marT="4024"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Demand for gold increases during crisis periods</a:t>
            </a:r>
            <a:endParaRPr lang="en-US" dirty="0"/>
          </a:p>
        </p:txBody>
      </p:sp>
      <p:sp>
        <p:nvSpPr>
          <p:cNvPr id="3" name="Slide Number Placeholder 2"/>
          <p:cNvSpPr>
            <a:spLocks noGrp="1"/>
          </p:cNvSpPr>
          <p:nvPr>
            <p:ph type="sldNum" sz="quarter" idx="4"/>
          </p:nvPr>
        </p:nvSpPr>
        <p:spPr/>
        <p:txBody>
          <a:bodyPr/>
          <a:lstStyle/>
          <a:p>
            <a:fld id="{54AF95F8-767B-4E5B-A811-8393A81E3C26}" type="slidenum">
              <a:rPr lang="en-GB" noProof="0" smtClean="0"/>
              <a:pPr/>
              <a:t>15</a:t>
            </a:fld>
            <a:endParaRPr lang="en-GB" noProof="0"/>
          </a:p>
        </p:txBody>
      </p:sp>
      <p:sp>
        <p:nvSpPr>
          <p:cNvPr id="4" name="Footer Placeholder 3"/>
          <p:cNvSpPr>
            <a:spLocks noGrp="1"/>
          </p:cNvSpPr>
          <p:nvPr>
            <p:ph type="ftr" sz="quarter" idx="3"/>
          </p:nvPr>
        </p:nvSpPr>
        <p:spPr/>
        <p:txBody>
          <a:bodyPr/>
          <a:lstStyle/>
          <a:p>
            <a:r>
              <a:rPr lang="en-GB" noProof="0" smtClean="0"/>
              <a:t>World Gold Council  | The Case for Gold in the LCR |  </a:t>
            </a:r>
            <a:endParaRPr lang="en-GB" noProof="0" dirty="0"/>
          </a:p>
        </p:txBody>
      </p:sp>
      <p:pic>
        <p:nvPicPr>
          <p:cNvPr id="3074" name="Picture 2"/>
          <p:cNvPicPr>
            <a:picLocks noGrp="1" noChangeAspect="1" noChangeArrowheads="1"/>
          </p:cNvPicPr>
          <p:nvPr>
            <p:ph type="pic" sz="quarter" idx="10"/>
          </p:nvPr>
        </p:nvPicPr>
        <p:blipFill>
          <a:blip r:embed="rId2" cstate="print"/>
          <a:srcRect l="1146" r="1146"/>
          <a:stretch>
            <a:fillRect/>
          </a:stretch>
        </p:blipFill>
        <p:spPr bwMode="auto">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6"/>
          <p:cNvSpPr txBox="1">
            <a:spLocks/>
          </p:cNvSpPr>
          <p:nvPr/>
        </p:nvSpPr>
        <p:spPr>
          <a:xfrm>
            <a:off x="360000" y="1342800"/>
            <a:ext cx="8424000" cy="3311525"/>
          </a:xfrm>
          <a:prstGeom prst="rect">
            <a:avLst/>
          </a:prstGeom>
        </p:spPr>
        <p:txBody>
          <a:bodyPr vert="horz" lIns="0" tIns="0" rIns="0" bIns="0" rtlCol="0" anchor="t" anchorCtr="0"/>
          <a:lstStyle>
            <a:lvl1pPr>
              <a:buNone/>
              <a:defRPr b="1" baseline="0"/>
            </a:lvl1pPr>
            <a:lvl2pPr>
              <a:buNone/>
              <a:defRPr/>
            </a:lvl2pPr>
            <a:lvl3pPr>
              <a:buNone/>
              <a:defRPr/>
            </a:lvl3pPr>
            <a:lvl4pPr>
              <a:buNone/>
              <a:defRPr/>
            </a:lvl4pPr>
            <a:lvl5pPr>
              <a:buNone/>
              <a:defRPr/>
            </a:lvl5pPr>
          </a:lstStyle>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effectLst/>
                <a:uLnTx/>
                <a:uFillTx/>
                <a:latin typeface="Arial" pitchFamily="34" charset="0"/>
                <a:ea typeface="+mn-ea"/>
                <a:cs typeface="Arial" pitchFamily="34" charset="0"/>
              </a:rPr>
              <a:t>For question</a:t>
            </a:r>
            <a:r>
              <a:rPr lang="en-GB" sz="2000" dirty="0" smtClean="0">
                <a:latin typeface="Arial" pitchFamily="34" charset="0"/>
                <a:cs typeface="Arial" pitchFamily="34" charset="0"/>
              </a:rPr>
              <a:t>s please email:</a:t>
            </a:r>
          </a:p>
          <a:p>
            <a:pPr marL="0" marR="0" lvl="0" indent="0" defTabSz="914400" rtl="0" eaLnBrk="1" fontAlgn="auto" latinLnBrk="0" hangingPunct="1">
              <a:lnSpc>
                <a:spcPts val="2200"/>
              </a:lnSpc>
              <a:spcBef>
                <a:spcPts val="0"/>
              </a:spcBef>
              <a:spcAft>
                <a:spcPts val="0"/>
              </a:spcAft>
              <a:buClrTx/>
              <a:buSzTx/>
              <a:buFontTx/>
              <a:buNone/>
              <a:tabLst/>
              <a:defRPr/>
            </a:pPr>
            <a:endParaRPr kumimoji="0" lang="en-GB" sz="2000" b="1" i="0" u="none" strike="noStrike" kern="1200" cap="none" spc="0" normalizeH="0" baseline="0" noProof="0" dirty="0" smtClean="0">
              <a:ln>
                <a:noFill/>
              </a:ln>
              <a:effectLst/>
              <a:uLnTx/>
              <a:uFillTx/>
              <a:latin typeface="Arial" pitchFamily="34" charset="0"/>
              <a:ea typeface="+mn-ea"/>
              <a:cs typeface="Arial" pitchFamily="34" charset="0"/>
            </a:endParaRPr>
          </a:p>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effectLst/>
                <a:uLnTx/>
                <a:uFillTx/>
                <a:latin typeface="Arial" pitchFamily="34" charset="0"/>
                <a:ea typeface="+mn-ea"/>
                <a:cs typeface="Arial" pitchFamily="34" charset="0"/>
              </a:rPr>
              <a:t>Reserve_Asset@Gold.org</a:t>
            </a:r>
          </a:p>
          <a:p>
            <a:pPr marL="0" marR="0" lvl="0" indent="0" defTabSz="914400" rtl="0" eaLnBrk="1" fontAlgn="auto" latinLnBrk="0" hangingPunct="1">
              <a:lnSpc>
                <a:spcPts val="2200"/>
              </a:lnSpc>
              <a:spcBef>
                <a:spcPts val="0"/>
              </a:spcBef>
              <a:spcAft>
                <a:spcPts val="0"/>
              </a:spcAft>
              <a:buClrTx/>
              <a:buSzTx/>
              <a:buFontTx/>
              <a:buNone/>
              <a:tabLst/>
              <a:defRPr/>
            </a:pPr>
            <a:endParaRPr lang="en-GB" sz="2000" dirty="0" smtClean="0">
              <a:latin typeface="Arial" pitchFamily="34" charset="0"/>
              <a:cs typeface="Arial" pitchFamily="34" charset="0"/>
            </a:endParaRPr>
          </a:p>
          <a:p>
            <a:pPr marL="0" marR="0" lvl="0" indent="0" defTabSz="914400" rtl="0" eaLnBrk="1" fontAlgn="auto" latinLnBrk="0" hangingPunct="1">
              <a:lnSpc>
                <a:spcPts val="2200"/>
              </a:lnSpc>
              <a:spcBef>
                <a:spcPts val="0"/>
              </a:spcBef>
              <a:spcAft>
                <a:spcPts val="0"/>
              </a:spcAft>
              <a:buClrTx/>
              <a:buSzTx/>
              <a:buFontTx/>
              <a:buNone/>
              <a:tabLst/>
              <a:defRPr/>
            </a:pPr>
            <a:endParaRPr kumimoji="0" lang="en-GB" sz="2000" b="1" i="0" u="none" strike="noStrike" kern="1200" cap="none" spc="0" normalizeH="0" baseline="0" noProof="0" dirty="0" smtClean="0">
              <a:ln>
                <a:noFill/>
              </a:ln>
              <a:effectLst/>
              <a:uLnTx/>
              <a:uFillTx/>
              <a:latin typeface="Arial" pitchFamily="34" charset="0"/>
              <a:ea typeface="+mn-ea"/>
              <a:cs typeface="Arial" pitchFamily="34" charset="0"/>
            </a:endParaRPr>
          </a:p>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1" i="0" u="none" strike="noStrike" kern="1200" cap="none" spc="0" normalizeH="0" baseline="0" noProof="0" dirty="0" smtClean="0">
                <a:ln>
                  <a:noFill/>
                </a:ln>
                <a:effectLst/>
                <a:uLnTx/>
                <a:uFillTx/>
                <a:latin typeface="Arial" pitchFamily="34" charset="0"/>
                <a:ea typeface="+mn-ea"/>
                <a:cs typeface="Arial" pitchFamily="34" charset="0"/>
              </a:rPr>
              <a:t>World Gold Council</a:t>
            </a:r>
          </a:p>
          <a:p>
            <a:pPr marL="0" marR="0" lvl="0" indent="0" defTabSz="914400" rtl="0" eaLnBrk="1" fontAlgn="auto" latinLnBrk="0" hangingPunct="1">
              <a:lnSpc>
                <a:spcPts val="2200"/>
              </a:lnSpc>
              <a:spcBef>
                <a:spcPts val="0"/>
              </a:spcBef>
              <a:spcAft>
                <a:spcPts val="0"/>
              </a:spcAft>
              <a:buClrTx/>
              <a:buSzTx/>
              <a:buFontTx/>
              <a:buNone/>
              <a:tabLst/>
              <a:defRPr/>
            </a:pPr>
            <a:r>
              <a:rPr kumimoji="0" lang="en-GB" sz="2000" b="0" i="0" u="none" strike="noStrike" kern="1200" cap="none" spc="0" normalizeH="0" baseline="0" noProof="0" dirty="0" smtClean="0">
                <a:ln>
                  <a:noFill/>
                </a:ln>
                <a:effectLst/>
                <a:uLnTx/>
                <a:uFillTx/>
                <a:latin typeface="Arial" pitchFamily="34" charset="0"/>
                <a:ea typeface="+mn-ea"/>
                <a:cs typeface="Arial" pitchFamily="34" charset="0"/>
              </a:rPr>
              <a:t>10 Old Bailey</a:t>
            </a:r>
          </a:p>
          <a:p>
            <a:pPr marL="0" marR="0" lvl="0" indent="0" defTabSz="914400" rtl="0" eaLnBrk="1" fontAlgn="auto" latinLnBrk="0" hangingPunct="1">
              <a:lnSpc>
                <a:spcPts val="2200"/>
              </a:lnSpc>
              <a:spcBef>
                <a:spcPts val="0"/>
              </a:spcBef>
              <a:spcAft>
                <a:spcPts val="800"/>
              </a:spcAft>
              <a:buClrTx/>
              <a:buSzTx/>
              <a:buFontTx/>
              <a:buNone/>
              <a:tabLst/>
              <a:defRPr/>
            </a:pPr>
            <a:r>
              <a:rPr kumimoji="0" lang="en-GB" sz="2000" b="0" i="0" u="none" strike="noStrike" kern="1200" cap="none" spc="0" normalizeH="0" baseline="0" noProof="0" dirty="0" smtClean="0">
                <a:ln>
                  <a:noFill/>
                </a:ln>
                <a:effectLst/>
                <a:uLnTx/>
                <a:uFillTx/>
                <a:latin typeface="Arial" pitchFamily="34" charset="0"/>
                <a:ea typeface="+mn-ea"/>
                <a:cs typeface="Arial" pitchFamily="34" charset="0"/>
              </a:rPr>
              <a:t>London EC4M 7NG</a:t>
            </a:r>
          </a:p>
          <a:p>
            <a:pPr marL="0" marR="0" lvl="0" indent="0" defTabSz="914400" rtl="0" eaLnBrk="1" fontAlgn="auto" latinLnBrk="0" hangingPunct="1">
              <a:lnSpc>
                <a:spcPts val="2200"/>
              </a:lnSpc>
              <a:spcBef>
                <a:spcPts val="0"/>
              </a:spcBef>
              <a:spcAft>
                <a:spcPts val="0"/>
              </a:spcAft>
              <a:buClrTx/>
              <a:buSzTx/>
              <a:buFontTx/>
              <a:buNone/>
              <a:tabLst>
                <a:tab pos="447675" algn="l"/>
              </a:tabLst>
              <a:defRPr/>
            </a:pPr>
            <a:r>
              <a:rPr kumimoji="0" lang="en-GB" sz="2000" b="1" i="0" u="none" strike="noStrike" kern="1200" cap="none" spc="0" normalizeH="0" baseline="0" noProof="0" dirty="0" smtClean="0">
                <a:ln>
                  <a:noFill/>
                </a:ln>
                <a:effectLst/>
                <a:uLnTx/>
                <a:uFillTx/>
                <a:latin typeface="Arial" pitchFamily="34" charset="0"/>
                <a:ea typeface="+mn-ea"/>
                <a:cs typeface="Arial" pitchFamily="34" charset="0"/>
              </a:rPr>
              <a:t>T</a:t>
            </a:r>
            <a:r>
              <a:rPr kumimoji="0" lang="en-GB" sz="2000" b="0" i="0" u="none" strike="noStrike" kern="1200" cap="none" spc="0" normalizeH="0" baseline="0" noProof="0" dirty="0" smtClean="0">
                <a:ln>
                  <a:noFill/>
                </a:ln>
                <a:effectLst/>
                <a:uLnTx/>
                <a:uFillTx/>
                <a:latin typeface="Arial" pitchFamily="34" charset="0"/>
                <a:ea typeface="+mn-ea"/>
                <a:cs typeface="Arial" pitchFamily="34" charset="0"/>
              </a:rPr>
              <a:t>	+44 207 826 4700</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effectLst/>
                <a:uLnTx/>
                <a:uFillTx/>
                <a:latin typeface="Arial" pitchFamily="34" charset="0"/>
                <a:ea typeface="+mn-ea"/>
                <a:cs typeface="Arial" pitchFamily="34" charset="0"/>
              </a:rPr>
              <a:t>F</a:t>
            </a:r>
            <a:r>
              <a:rPr kumimoji="0" lang="en-GB" sz="2000" b="0" i="0" u="none" strike="noStrike" kern="1200" cap="none" spc="0" normalizeH="0" baseline="0" noProof="0" dirty="0" smtClean="0">
                <a:ln>
                  <a:noFill/>
                </a:ln>
                <a:effectLst/>
                <a:uLnTx/>
                <a:uFillTx/>
                <a:latin typeface="Arial" pitchFamily="34" charset="0"/>
                <a:ea typeface="+mn-ea"/>
                <a:cs typeface="Arial" pitchFamily="34" charset="0"/>
              </a:rPr>
              <a:t>	+44 207 826 4799</a:t>
            </a:r>
          </a:p>
          <a:p>
            <a:pPr marL="0" marR="0" lvl="0" indent="0" defTabSz="914400" rtl="0" eaLnBrk="1" fontAlgn="auto" latinLnBrk="0" hangingPunct="1">
              <a:lnSpc>
                <a:spcPts val="2200"/>
              </a:lnSpc>
              <a:spcBef>
                <a:spcPts val="0"/>
              </a:spcBef>
              <a:spcAft>
                <a:spcPts val="0"/>
              </a:spcAft>
              <a:buClrTx/>
              <a:buSzTx/>
              <a:buFontTx/>
              <a:buNone/>
              <a:tabLst>
                <a:tab pos="450000" algn="l"/>
              </a:tabLst>
              <a:defRPr/>
            </a:pPr>
            <a:r>
              <a:rPr kumimoji="0" lang="en-GB" sz="2000" b="1" i="0" u="none" strike="noStrike" kern="1200" cap="none" spc="0" normalizeH="0" baseline="0" noProof="0" dirty="0" smtClean="0">
                <a:ln>
                  <a:noFill/>
                </a:ln>
                <a:effectLst/>
                <a:uLnTx/>
                <a:uFillTx/>
                <a:latin typeface="Arial" pitchFamily="34" charset="0"/>
                <a:ea typeface="+mn-ea"/>
                <a:cs typeface="Arial" pitchFamily="34" charset="0"/>
              </a:rPr>
              <a:t>W</a:t>
            </a:r>
            <a:r>
              <a:rPr kumimoji="0" lang="en-GB" sz="2000" b="0" i="0" u="none" strike="noStrike" kern="1200" cap="none" spc="0" normalizeH="0" baseline="0" noProof="0" dirty="0" smtClean="0">
                <a:ln>
                  <a:noFill/>
                </a:ln>
                <a:effectLst/>
                <a:uLnTx/>
                <a:uFillTx/>
                <a:latin typeface="Arial" pitchFamily="34" charset="0"/>
                <a:ea typeface="+mn-ea"/>
                <a:cs typeface="Arial" pitchFamily="34" charset="0"/>
              </a:rPr>
              <a:t>	www.gold.org</a:t>
            </a:r>
          </a:p>
        </p:txBody>
      </p:sp>
      <p:pic>
        <p:nvPicPr>
          <p:cNvPr id="7" name="Picture 6" descr="WGC_POS_72dpi_RGB_GOLD.png"/>
          <p:cNvPicPr>
            <a:picLocks noChangeAspect="1"/>
          </p:cNvPicPr>
          <p:nvPr/>
        </p:nvPicPr>
        <p:blipFill>
          <a:blip r:embed="rId2" cstate="print"/>
          <a:stretch>
            <a:fillRect/>
          </a:stretch>
        </p:blipFill>
        <p:spPr>
          <a:xfrm>
            <a:off x="381000" y="5791200"/>
            <a:ext cx="1465200" cy="540411"/>
          </a:xfrm>
          <a:prstGeom prst="rect">
            <a:avLst/>
          </a:prstGeom>
        </p:spPr>
      </p:pic>
      <p:sp>
        <p:nvSpPr>
          <p:cNvPr id="8" name="TextBox 7"/>
          <p:cNvSpPr txBox="1"/>
          <p:nvPr/>
        </p:nvSpPr>
        <p:spPr>
          <a:xfrm>
            <a:off x="340949" y="277200"/>
            <a:ext cx="8445863" cy="403200"/>
          </a:xfrm>
          <a:prstGeom prst="rect">
            <a:avLst/>
          </a:prstGeom>
        </p:spPr>
        <p:txBody>
          <a:bodyPr vert="horz" lIns="0" tIns="0" rIns="0" bIns="0" rtlCol="0" anchor="t" anchorCtr="0">
            <a:noAutofit/>
          </a:bodyPr>
          <a:lstStyle>
            <a:lvl1pPr>
              <a:spcBef>
                <a:spcPct val="0"/>
              </a:spcBef>
              <a:buNone/>
              <a:defRPr sz="2600" b="1">
                <a:latin typeface="Arial" pitchFamily="34" charset="0"/>
                <a:ea typeface="+mj-ea"/>
                <a:cs typeface="Arial" pitchFamily="34" charset="0"/>
              </a:defRPr>
            </a:lvl1pPr>
          </a:lstStyle>
          <a:p>
            <a:pPr lvl="0"/>
            <a:r>
              <a:rPr lang="en-GB" noProof="0" dirty="0" smtClean="0"/>
              <a:t>Thank you</a:t>
            </a:r>
            <a:endParaRPr lang="en-GB" noProof="0" dirty="0"/>
          </a:p>
        </p:txBody>
      </p:sp>
      <p:sp>
        <p:nvSpPr>
          <p:cNvPr id="5" name="Slide Number Placeholder 4"/>
          <p:cNvSpPr>
            <a:spLocks noGrp="1"/>
          </p:cNvSpPr>
          <p:nvPr>
            <p:ph type="sldNum" sz="quarter" idx="4"/>
          </p:nvPr>
        </p:nvSpPr>
        <p:spPr/>
        <p:txBody>
          <a:bodyPr/>
          <a:lstStyle/>
          <a:p>
            <a:fld id="{54AF95F8-767B-4E5B-A811-8393A81E3C26}" type="slidenum">
              <a:rPr lang="en-GB" noProof="0" smtClean="0"/>
              <a:pPr/>
              <a:t>16</a:t>
            </a:fld>
            <a:endParaRPr lang="en-GB" noProof="0" dirty="0"/>
          </a:p>
        </p:txBody>
      </p:sp>
      <p:sp>
        <p:nvSpPr>
          <p:cNvPr id="9" name="Footer Placeholder 8"/>
          <p:cNvSpPr>
            <a:spLocks noGrp="1"/>
          </p:cNvSpPr>
          <p:nvPr>
            <p:ph type="ftr" sz="quarter" idx="3"/>
          </p:nvPr>
        </p:nvSpPr>
        <p:spPr/>
        <p:txBody>
          <a:bodyPr/>
          <a:lstStyle/>
          <a:p>
            <a:r>
              <a:rPr lang="en-GB" noProof="0" smtClean="0"/>
              <a:t>World Gold Council  | The Case for Gold in the LCR |  </a:t>
            </a:r>
            <a:endParaRPr lang="en-GB" noProof="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Slide Number Placeholder 2"/>
          <p:cNvSpPr>
            <a:spLocks noGrp="1"/>
          </p:cNvSpPr>
          <p:nvPr>
            <p:ph type="sldNum" sz="quarter" idx="4"/>
          </p:nvPr>
        </p:nvSpPr>
        <p:spPr/>
        <p:txBody>
          <a:bodyPr/>
          <a:lstStyle/>
          <a:p>
            <a:fld id="{54AF95F8-767B-4E5B-A811-8393A81E3C26}" type="slidenum">
              <a:rPr lang="en-GB" noProof="0" smtClean="0"/>
              <a:pPr/>
              <a:t>2</a:t>
            </a:fld>
            <a:endParaRPr lang="en-GB" noProof="0" dirty="0"/>
          </a:p>
        </p:txBody>
      </p:sp>
      <p:sp>
        <p:nvSpPr>
          <p:cNvPr id="4" name="Footer Placeholder 3"/>
          <p:cNvSpPr>
            <a:spLocks noGrp="1"/>
          </p:cNvSpPr>
          <p:nvPr>
            <p:ph type="ftr" sz="quarter" idx="3"/>
          </p:nvPr>
        </p:nvSpPr>
        <p:spPr/>
        <p:txBody>
          <a:bodyPr/>
          <a:lstStyle/>
          <a:p>
            <a:r>
              <a:rPr lang="en-GB" noProof="0" smtClean="0"/>
              <a:t>World Gold Council  | The Case for Gold in the LCR |  </a:t>
            </a:r>
            <a:endParaRPr lang="en-GB" noProof="0" dirty="0"/>
          </a:p>
        </p:txBody>
      </p:sp>
      <p:sp>
        <p:nvSpPr>
          <p:cNvPr id="5" name="Text Placeholder 4"/>
          <p:cNvSpPr>
            <a:spLocks noGrp="1"/>
          </p:cNvSpPr>
          <p:nvPr>
            <p:ph type="body" sz="quarter" idx="10"/>
          </p:nvPr>
        </p:nvSpPr>
        <p:spPr/>
        <p:txBody>
          <a:bodyPr/>
          <a:lstStyle/>
          <a:p>
            <a:r>
              <a:rPr lang="en-US" sz="1200" dirty="0" smtClean="0">
                <a:latin typeface="Arial" charset="0"/>
                <a:cs typeface="Arial" charset="0"/>
              </a:rPr>
              <a:t>This presentation is provided solely for general information and educational purposes.  It is not, and should not be construed as, an offer to buy or sell, or as a solicitation of an offer to buy or sell, gold, any gold related products or any other products, securities or investments.  It does not, and should not be construed as acting to, sponsor, advocate, endorse or promote gold, any gold related products or any other products, securities or investments.</a:t>
            </a:r>
          </a:p>
          <a:p>
            <a:r>
              <a:rPr lang="en-US" sz="1200" dirty="0" smtClean="0">
                <a:latin typeface="Arial" charset="0"/>
                <a:cs typeface="Arial" charset="0"/>
              </a:rPr>
              <a:t>This presentation does not purport to make any recommendations or provide any investment or other advice with respect to the purchase, sale or other disposition of gold, any gold related products or any other products, securities or investments, including without limitation, any advice to the effect that any gold related transaction is appropriate for any investment objective or financial situation of a prospective investor.  A decision to invest in gold, any gold related products or any other products, securities or investments should not be made in reliance on any of the statements in this presentation. Before making any investment decision, prospective investors should seek advice from their financial advisers, take into account their individual financial needs and circumstances and carefully consider the risks associated with such investment decision.</a:t>
            </a:r>
          </a:p>
          <a:p>
            <a:r>
              <a:rPr lang="en-US" sz="1200" dirty="0" smtClean="0">
                <a:latin typeface="Arial" charset="0"/>
                <a:cs typeface="Arial" charset="0"/>
              </a:rPr>
              <a:t>While the accuracy of any information communicated herewith has been checked, neither the World Gold Council nor any of its affiliates can guarantee such accuracy.  In no event will the World Gold Council or any of its affiliates be liable for any decision made or action taken in reliance on the information in this presentation or for any consequential, special, punitive, incidental, indirect or similar damages arising from, related to or connected with this presentation even if notified of the possibility of such damages.</a:t>
            </a:r>
          </a:p>
          <a:p>
            <a:r>
              <a:rPr lang="en-US" sz="1200" dirty="0" smtClean="0">
                <a:latin typeface="Arial" charset="0"/>
                <a:cs typeface="Arial" charset="0"/>
              </a:rPr>
              <a:t>Expressions of opinion are those of the author and are subject to change without notice.</a:t>
            </a:r>
          </a:p>
          <a:p>
            <a:endParaRPr lang="en-US" sz="1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smtClean="0"/>
              <a:t>Context</a:t>
            </a:r>
            <a:endParaRPr lang="en-GB" dirty="0"/>
          </a:p>
        </p:txBody>
      </p:sp>
      <p:sp>
        <p:nvSpPr>
          <p:cNvPr id="12" name="Content Placeholder 11"/>
          <p:cNvSpPr>
            <a:spLocks noGrp="1"/>
          </p:cNvSpPr>
          <p:nvPr>
            <p:ph idx="1"/>
          </p:nvPr>
        </p:nvSpPr>
        <p:spPr/>
        <p:txBody>
          <a:bodyPr/>
          <a:lstStyle/>
          <a:p>
            <a:r>
              <a:rPr lang="en-GB" dirty="0" smtClean="0"/>
              <a:t>Regulators around the world are in the process of writing new proposals to introduce or amend rules on the amount of high quality liquid assets that commercial banks must hold. </a:t>
            </a:r>
          </a:p>
          <a:p>
            <a:endParaRPr lang="en-GB" dirty="0" smtClean="0"/>
          </a:p>
          <a:p>
            <a:r>
              <a:rPr lang="en-GB" dirty="0" smtClean="0"/>
              <a:t>This is part of the Basel III regulations. </a:t>
            </a:r>
          </a:p>
          <a:p>
            <a:endParaRPr lang="en-GB" dirty="0" smtClean="0"/>
          </a:p>
          <a:p>
            <a:r>
              <a:rPr lang="en-GB" dirty="0" smtClean="0"/>
              <a:t>This presentation looks at the case for gold as a high-quality liquid asset. </a:t>
            </a:r>
            <a:endParaRPr lang="en-GB" dirty="0" smtClean="0"/>
          </a:p>
        </p:txBody>
      </p:sp>
      <p:sp>
        <p:nvSpPr>
          <p:cNvPr id="4" name="Slide Number Placeholder 3"/>
          <p:cNvSpPr>
            <a:spLocks noGrp="1"/>
          </p:cNvSpPr>
          <p:nvPr>
            <p:ph type="sldNum" sz="quarter" idx="4"/>
          </p:nvPr>
        </p:nvSpPr>
        <p:spPr/>
        <p:txBody>
          <a:bodyPr/>
          <a:lstStyle/>
          <a:p>
            <a:fld id="{54AF95F8-767B-4E5B-A811-8393A81E3C26}" type="slidenum">
              <a:rPr lang="en-GB" smtClean="0"/>
              <a:pPr/>
              <a:t>3</a:t>
            </a:fld>
            <a:endParaRPr lang="en-GB" dirty="0"/>
          </a:p>
        </p:txBody>
      </p:sp>
      <p:sp>
        <p:nvSpPr>
          <p:cNvPr id="5" name="Footer Placeholder 4"/>
          <p:cNvSpPr>
            <a:spLocks noGrp="1"/>
          </p:cNvSpPr>
          <p:nvPr>
            <p:ph type="ftr" sz="quarter" idx="3"/>
          </p:nvPr>
        </p:nvSpPr>
        <p:spPr/>
        <p:txBody>
          <a:bodyPr/>
          <a:lstStyle/>
          <a:p>
            <a:r>
              <a:rPr lang="en-GB" smtClean="0"/>
              <a:t>World Gold Council  | The Case for Gold in the LCR |  </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42000" y="1371600"/>
            <a:ext cx="8438400" cy="403200"/>
          </a:xfrm>
        </p:spPr>
        <p:txBody>
          <a:bodyPr/>
          <a:lstStyle/>
          <a:p>
            <a:pPr lvl="0">
              <a:defRPr/>
            </a:pPr>
            <a:r>
              <a:rPr lang="en-US" sz="3000" dirty="0" smtClean="0"/>
              <a:t>The case for gold as a high quality liquid asset</a:t>
            </a:r>
            <a:endParaRPr lang="en-US" sz="3000" dirty="0"/>
          </a:p>
        </p:txBody>
      </p:sp>
      <p:sp>
        <p:nvSpPr>
          <p:cNvPr id="4" name="Slide Number Placeholder 3"/>
          <p:cNvSpPr>
            <a:spLocks noGrp="1"/>
          </p:cNvSpPr>
          <p:nvPr>
            <p:ph type="sldNum" sz="quarter" idx="14"/>
          </p:nvPr>
        </p:nvSpPr>
        <p:spPr/>
        <p:txBody>
          <a:bodyPr/>
          <a:lstStyle/>
          <a:p>
            <a:pPr>
              <a:defRPr/>
            </a:pPr>
            <a:fld id="{A787E831-C686-419D-9481-2159FDE02F4C}" type="slidenum">
              <a:rPr lang="en-GB" smtClean="0"/>
              <a:pPr>
                <a:defRPr/>
              </a:pPr>
              <a:t>4</a:t>
            </a:fld>
            <a:endParaRPr lang="en-GB"/>
          </a:p>
        </p:txBody>
      </p:sp>
      <p:sp>
        <p:nvSpPr>
          <p:cNvPr id="6" name="Footer Placeholder 4"/>
          <p:cNvSpPr>
            <a:spLocks noGrp="1"/>
          </p:cNvSpPr>
          <p:nvPr>
            <p:ph type="ftr" sz="quarter" idx="4294967295"/>
          </p:nvPr>
        </p:nvSpPr>
        <p:spPr>
          <a:xfrm>
            <a:off x="360000" y="6410861"/>
            <a:ext cx="8100432" cy="180000"/>
          </a:xfrm>
          <a:prstGeom prst="rect">
            <a:avLst/>
          </a:prstGeom>
        </p:spPr>
        <p:txBody>
          <a:bodyPr/>
          <a:lstStyle/>
          <a:p>
            <a:pPr>
              <a:defRPr/>
            </a:pPr>
            <a:r>
              <a:rPr lang="en-GB" sz="900" smtClean="0">
                <a:solidFill>
                  <a:schemeClr val="bg1"/>
                </a:solidFill>
              </a:rPr>
              <a:t>World Gold Council  | The Case for Gold in the LCR |  </a:t>
            </a:r>
            <a:endParaRPr lang="en-GB" sz="9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smtClean="0"/>
              <a:t>Gold has no credit risk</a:t>
            </a:r>
            <a:endParaRPr lang="en-GB" dirty="0"/>
          </a:p>
        </p:txBody>
      </p:sp>
      <p:sp>
        <p:nvSpPr>
          <p:cNvPr id="12" name="Content Placeholder 11"/>
          <p:cNvSpPr>
            <a:spLocks noGrp="1"/>
          </p:cNvSpPr>
          <p:nvPr>
            <p:ph idx="1"/>
          </p:nvPr>
        </p:nvSpPr>
        <p:spPr/>
        <p:txBody>
          <a:bodyPr/>
          <a:lstStyle/>
          <a:p>
            <a:r>
              <a:rPr lang="en-GB" dirty="0" smtClean="0"/>
              <a:t>Gold is not issued.</a:t>
            </a:r>
          </a:p>
          <a:p>
            <a:r>
              <a:rPr lang="en-GB" dirty="0" smtClean="0"/>
              <a:t>It has no credit risk.</a:t>
            </a:r>
          </a:p>
          <a:p>
            <a:r>
              <a:rPr lang="en-GB" dirty="0" smtClean="0"/>
              <a:t>If a commercial bank buys gold it would be held on an “allocated basis” (meaning the bank owns specific bars identified by a serial number) by a custodian. </a:t>
            </a:r>
          </a:p>
          <a:p>
            <a:r>
              <a:rPr lang="en-GB" dirty="0" smtClean="0"/>
              <a:t>As the gold is “allocated” it is not on the custodian’s balance sheet. If the custodian were to go bankrupt the gold could easily be identified by the serial numbers – unlike cash balances.</a:t>
            </a:r>
          </a:p>
        </p:txBody>
      </p:sp>
      <p:sp>
        <p:nvSpPr>
          <p:cNvPr id="4" name="Slide Number Placeholder 3"/>
          <p:cNvSpPr>
            <a:spLocks noGrp="1"/>
          </p:cNvSpPr>
          <p:nvPr>
            <p:ph type="sldNum" sz="quarter" idx="4"/>
          </p:nvPr>
        </p:nvSpPr>
        <p:spPr/>
        <p:txBody>
          <a:bodyPr/>
          <a:lstStyle/>
          <a:p>
            <a:fld id="{54AF95F8-767B-4E5B-A811-8393A81E3C26}" type="slidenum">
              <a:rPr lang="en-GB" smtClean="0"/>
              <a:pPr/>
              <a:t>5</a:t>
            </a:fld>
            <a:endParaRPr lang="en-GB" dirty="0"/>
          </a:p>
        </p:txBody>
      </p:sp>
      <p:sp>
        <p:nvSpPr>
          <p:cNvPr id="5" name="Footer Placeholder 4"/>
          <p:cNvSpPr>
            <a:spLocks noGrp="1"/>
          </p:cNvSpPr>
          <p:nvPr>
            <p:ph type="ftr" sz="quarter" idx="3"/>
          </p:nvPr>
        </p:nvSpPr>
        <p:spPr/>
        <p:txBody>
          <a:bodyPr/>
          <a:lstStyle/>
          <a:p>
            <a:r>
              <a:rPr lang="en-GB" smtClean="0"/>
              <a:t>World Gold Council  | The Case for Gold in the LCR |  </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Sovereign risk is non zero risk</a:t>
            </a:r>
            <a:endParaRPr lang="en-US" dirty="0"/>
          </a:p>
        </p:txBody>
      </p:sp>
      <p:sp>
        <p:nvSpPr>
          <p:cNvPr id="3" name="Slide Number Placeholder 2"/>
          <p:cNvSpPr>
            <a:spLocks noGrp="1"/>
          </p:cNvSpPr>
          <p:nvPr>
            <p:ph type="sldNum" sz="quarter" idx="4"/>
          </p:nvPr>
        </p:nvSpPr>
        <p:spPr/>
        <p:txBody>
          <a:bodyPr/>
          <a:lstStyle/>
          <a:p>
            <a:fld id="{54AF95F8-767B-4E5B-A811-8393A81E3C26}" type="slidenum">
              <a:rPr lang="en-GB" noProof="0" smtClean="0"/>
              <a:pPr/>
              <a:t>6</a:t>
            </a:fld>
            <a:endParaRPr lang="en-GB" noProof="0"/>
          </a:p>
        </p:txBody>
      </p:sp>
      <p:sp>
        <p:nvSpPr>
          <p:cNvPr id="4" name="Footer Placeholder 3"/>
          <p:cNvSpPr>
            <a:spLocks noGrp="1"/>
          </p:cNvSpPr>
          <p:nvPr>
            <p:ph type="ftr" sz="quarter" idx="3"/>
          </p:nvPr>
        </p:nvSpPr>
        <p:spPr/>
        <p:txBody>
          <a:bodyPr/>
          <a:lstStyle/>
          <a:p>
            <a:r>
              <a:rPr lang="en-GB" noProof="0" smtClean="0"/>
              <a:t>World Gold Council  | The Case for Gold in the LCR |  </a:t>
            </a:r>
            <a:endParaRPr lang="en-GB" noProof="0"/>
          </a:p>
        </p:txBody>
      </p:sp>
      <p:pic>
        <p:nvPicPr>
          <p:cNvPr id="2053" name="Picture 5"/>
          <p:cNvPicPr>
            <a:picLocks noChangeAspect="1" noChangeArrowheads="1"/>
          </p:cNvPicPr>
          <p:nvPr/>
        </p:nvPicPr>
        <p:blipFill>
          <a:blip r:embed="rId3" cstate="print"/>
          <a:srcRect/>
          <a:stretch>
            <a:fillRect/>
          </a:stretch>
        </p:blipFill>
        <p:spPr bwMode="auto">
          <a:xfrm>
            <a:off x="295275" y="1590675"/>
            <a:ext cx="8229600" cy="29279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Placeholder 5"/>
          <p:cNvGraphicFramePr>
            <a:graphicFrameLocks noGrp="1"/>
          </p:cNvGraphicFramePr>
          <p:nvPr>
            <p:ph type="tbl" sz="quarter" idx="12"/>
            <p:extLst>
              <p:ext uri="{D42A27DB-BD31-4B8C-83A1-F6EECF244321}">
                <p14:modId xmlns:p14="http://schemas.microsoft.com/office/powerpoint/2010/main" xmlns="" val="4174878304"/>
              </p:ext>
            </p:extLst>
          </p:nvPr>
        </p:nvGraphicFramePr>
        <p:xfrm>
          <a:off x="395536" y="1295400"/>
          <a:ext cx="8423275" cy="4776537"/>
        </p:xfrm>
        <a:graphic>
          <a:graphicData uri="http://schemas.openxmlformats.org/drawingml/2006/table">
            <a:tbl>
              <a:tblPr firstRow="1" bandRow="1">
                <a:tableStyleId>{6E25E649-3F16-4E02-A733-19D2CDBF48F0}</a:tableStyleId>
              </a:tblPr>
              <a:tblGrid>
                <a:gridCol w="3369310"/>
                <a:gridCol w="1684655"/>
                <a:gridCol w="1684655"/>
                <a:gridCol w="1684655"/>
              </a:tblGrid>
              <a:tr h="343244">
                <a:tc>
                  <a:txBody>
                    <a:bodyPr/>
                    <a:lstStyle/>
                    <a:p>
                      <a:r>
                        <a:rPr lang="en-GB" dirty="0" smtClean="0">
                          <a:solidFill>
                            <a:schemeClr val="bg1"/>
                          </a:solidFill>
                        </a:rPr>
                        <a:t>LBMA market makers</a:t>
                      </a:r>
                      <a:r>
                        <a:rPr lang="en-GB" baseline="0" dirty="0" smtClean="0">
                          <a:solidFill>
                            <a:schemeClr val="bg1"/>
                          </a:solidFill>
                        </a:rPr>
                        <a:t> by product</a:t>
                      </a:r>
                      <a:endParaRPr lang="en-GB" dirty="0">
                        <a:solidFill>
                          <a:schemeClr val="bg1"/>
                        </a:solidFill>
                      </a:endParaRPr>
                    </a:p>
                  </a:txBody>
                  <a:tcPr>
                    <a:lnR w="9525" cap="flat" cmpd="sng" algn="ctr">
                      <a:solidFill>
                        <a:schemeClr val="bg1">
                          <a:lumMod val="75000"/>
                        </a:schemeClr>
                      </a:solidFill>
                      <a:prstDash val="solid"/>
                      <a:round/>
                      <a:headEnd type="none" w="med" len="med"/>
                      <a:tailEnd type="none" w="med" len="med"/>
                    </a:lnR>
                    <a:solidFill>
                      <a:schemeClr val="tx1"/>
                    </a:solidFill>
                  </a:tcPr>
                </a:tc>
                <a:tc>
                  <a:txBody>
                    <a:bodyPr/>
                    <a:lstStyle/>
                    <a:p>
                      <a:pPr algn="r"/>
                      <a:endParaRPr lang="en-GB" dirty="0"/>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solidFill>
                      <a:schemeClr val="tx1"/>
                    </a:solidFill>
                  </a:tcPr>
                </a:tc>
                <a:tc>
                  <a:txBody>
                    <a:bodyPr/>
                    <a:lstStyle/>
                    <a:p>
                      <a:pPr algn="r"/>
                      <a:endParaRPr lang="en-GB" dirty="0"/>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solidFill>
                      <a:schemeClr val="tx1"/>
                    </a:solidFill>
                  </a:tcPr>
                </a:tc>
                <a:tc>
                  <a:txBody>
                    <a:bodyPr/>
                    <a:lstStyle/>
                    <a:p>
                      <a:pPr algn="r"/>
                      <a:endParaRPr lang="en-GB" dirty="0"/>
                    </a:p>
                  </a:txBody>
                  <a:tcPr>
                    <a:lnL w="9525" cap="flat" cmpd="sng" algn="ctr">
                      <a:solidFill>
                        <a:schemeClr val="bg1">
                          <a:lumMod val="75000"/>
                        </a:schemeClr>
                      </a:solidFill>
                      <a:prstDash val="solid"/>
                      <a:round/>
                      <a:headEnd type="none" w="med" len="med"/>
                      <a:tailEnd type="none" w="med" len="med"/>
                    </a:lnL>
                    <a:solidFill>
                      <a:schemeClr val="tx1"/>
                    </a:solidFill>
                  </a:tcPr>
                </a:tc>
              </a:tr>
              <a:tr h="318189">
                <a:tc>
                  <a:txBody>
                    <a:bodyPr/>
                    <a:lstStyle/>
                    <a:p>
                      <a:endParaRPr lang="en-GB" sz="1200" dirty="0">
                        <a:latin typeface="Arial" pitchFamily="34" charset="0"/>
                        <a:cs typeface="Arial" pitchFamily="34" charset="0"/>
                      </a:endParaRPr>
                    </a:p>
                  </a:txBody>
                  <a:tcPr>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Spot</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Forwards</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Options</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tcPr>
                </a:tc>
              </a:tr>
              <a:tr h="318189">
                <a:tc>
                  <a:txBody>
                    <a:bodyPr/>
                    <a:lstStyle/>
                    <a:p>
                      <a:r>
                        <a:rPr lang="en-GB" sz="1200" dirty="0" smtClean="0">
                          <a:latin typeface="Arial" pitchFamily="34" charset="0"/>
                          <a:cs typeface="Arial" pitchFamily="34" charset="0"/>
                        </a:rPr>
                        <a:t>The Bank of Nova Scotia</a:t>
                      </a:r>
                      <a:r>
                        <a:rPr lang="en-GB" sz="1200" baseline="0" dirty="0" smtClean="0">
                          <a:latin typeface="Arial" pitchFamily="34" charset="0"/>
                          <a:cs typeface="Arial" pitchFamily="34" charset="0"/>
                        </a:rPr>
                        <a:t> </a:t>
                      </a:r>
                      <a:endParaRPr lang="en-GB" sz="1200" dirty="0">
                        <a:latin typeface="Arial" pitchFamily="34" charset="0"/>
                        <a:cs typeface="Arial" pitchFamily="34" charset="0"/>
                      </a:endParaRPr>
                    </a:p>
                  </a:txBody>
                  <a:tcPr>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tcPr>
                </a:tc>
              </a:tr>
              <a:tr h="318189">
                <a:tc>
                  <a:txBody>
                    <a:bodyPr/>
                    <a:lstStyle/>
                    <a:p>
                      <a:r>
                        <a:rPr lang="en-GB" sz="1200" dirty="0" smtClean="0">
                          <a:latin typeface="Arial" pitchFamily="34" charset="0"/>
                          <a:cs typeface="Arial" pitchFamily="34" charset="0"/>
                        </a:rPr>
                        <a:t>Barclays</a:t>
                      </a:r>
                      <a:r>
                        <a:rPr lang="en-GB" sz="1200" baseline="0" dirty="0" smtClean="0">
                          <a:latin typeface="Arial" pitchFamily="34" charset="0"/>
                          <a:cs typeface="Arial" pitchFamily="34" charset="0"/>
                        </a:rPr>
                        <a:t> Bank Plc</a:t>
                      </a:r>
                      <a:endParaRPr lang="en-GB" sz="1200" dirty="0">
                        <a:latin typeface="Arial" pitchFamily="34" charset="0"/>
                        <a:cs typeface="Arial" pitchFamily="34" charset="0"/>
                      </a:endParaRPr>
                    </a:p>
                  </a:txBody>
                  <a:tcPr>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tcPr>
                </a:tc>
              </a:tr>
              <a:tr h="318189">
                <a:tc>
                  <a:txBody>
                    <a:bodyPr/>
                    <a:lstStyle/>
                    <a:p>
                      <a:r>
                        <a:rPr lang="en-GB" sz="1200" dirty="0" smtClean="0">
                          <a:latin typeface="Arial" pitchFamily="34" charset="0"/>
                          <a:cs typeface="Arial" pitchFamily="34" charset="0"/>
                        </a:rPr>
                        <a:t>Credit Suisse</a:t>
                      </a:r>
                      <a:endParaRPr lang="en-GB" sz="1200" dirty="0">
                        <a:latin typeface="Arial" pitchFamily="34" charset="0"/>
                        <a:cs typeface="Arial" pitchFamily="34" charset="0"/>
                      </a:endParaRPr>
                    </a:p>
                  </a:txBody>
                  <a:tcPr>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tcPr>
                </a:tc>
              </a:tr>
              <a:tr h="318189">
                <a:tc>
                  <a:txBody>
                    <a:bodyPr/>
                    <a:lstStyle/>
                    <a:p>
                      <a:r>
                        <a:rPr lang="en-GB" sz="1200" dirty="0" smtClean="0">
                          <a:latin typeface="Arial" pitchFamily="34" charset="0"/>
                          <a:cs typeface="Arial" pitchFamily="34" charset="0"/>
                        </a:rPr>
                        <a:t>Deutsche</a:t>
                      </a:r>
                      <a:r>
                        <a:rPr lang="en-GB" sz="1200" baseline="0" dirty="0" smtClean="0">
                          <a:latin typeface="Arial" pitchFamily="34" charset="0"/>
                          <a:cs typeface="Arial" pitchFamily="34" charset="0"/>
                        </a:rPr>
                        <a:t> Bank AG</a:t>
                      </a:r>
                      <a:endParaRPr lang="en-GB" sz="1200" dirty="0">
                        <a:latin typeface="Arial" pitchFamily="34" charset="0"/>
                        <a:cs typeface="Arial" pitchFamily="34" charset="0"/>
                      </a:endParaRPr>
                    </a:p>
                  </a:txBody>
                  <a:tcPr>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tcPr>
                </a:tc>
              </a:tr>
              <a:tr h="318189">
                <a:tc>
                  <a:txBody>
                    <a:bodyPr/>
                    <a:lstStyle/>
                    <a:p>
                      <a:r>
                        <a:rPr lang="en-GB" sz="1200" dirty="0" smtClean="0">
                          <a:latin typeface="Arial" pitchFamily="34" charset="0"/>
                          <a:cs typeface="Arial" pitchFamily="34" charset="0"/>
                        </a:rPr>
                        <a:t>Goldman Sachs</a:t>
                      </a:r>
                      <a:r>
                        <a:rPr lang="en-GB" sz="1200" baseline="0" dirty="0" smtClean="0">
                          <a:latin typeface="Arial" pitchFamily="34" charset="0"/>
                          <a:cs typeface="Arial" pitchFamily="34" charset="0"/>
                        </a:rPr>
                        <a:t> International</a:t>
                      </a:r>
                      <a:endParaRPr lang="en-GB" sz="1200" dirty="0">
                        <a:latin typeface="Arial" pitchFamily="34" charset="0"/>
                        <a:cs typeface="Arial" pitchFamily="34" charset="0"/>
                      </a:endParaRPr>
                    </a:p>
                  </a:txBody>
                  <a:tcPr>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tcPr>
                </a:tc>
              </a:tr>
              <a:tr h="318189">
                <a:tc>
                  <a:txBody>
                    <a:bodyPr/>
                    <a:lstStyle/>
                    <a:p>
                      <a:r>
                        <a:rPr lang="en-GB" sz="1200" dirty="0" smtClean="0">
                          <a:latin typeface="Arial" pitchFamily="34" charset="0"/>
                          <a:cs typeface="Arial" pitchFamily="34" charset="0"/>
                        </a:rPr>
                        <a:t>HSBC Bank USA NA</a:t>
                      </a:r>
                      <a:endParaRPr lang="en-GB" sz="1200" dirty="0">
                        <a:latin typeface="Arial" pitchFamily="34" charset="0"/>
                        <a:cs typeface="Arial" pitchFamily="34" charset="0"/>
                      </a:endParaRPr>
                    </a:p>
                  </a:txBody>
                  <a:tcPr>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tcPr>
                </a:tc>
              </a:tr>
              <a:tr h="318189">
                <a:tc>
                  <a:txBody>
                    <a:bodyPr/>
                    <a:lstStyle/>
                    <a:p>
                      <a:r>
                        <a:rPr lang="en-GB" sz="1200" dirty="0" smtClean="0">
                          <a:latin typeface="Arial" pitchFamily="34" charset="0"/>
                          <a:cs typeface="Arial" pitchFamily="34" charset="0"/>
                        </a:rPr>
                        <a:t>JP</a:t>
                      </a:r>
                      <a:r>
                        <a:rPr lang="en-GB" sz="1200" baseline="0" dirty="0" smtClean="0">
                          <a:latin typeface="Arial" pitchFamily="34" charset="0"/>
                          <a:cs typeface="Arial" pitchFamily="34" charset="0"/>
                        </a:rPr>
                        <a:t> Morgan Chase Bank</a:t>
                      </a:r>
                      <a:endParaRPr lang="en-GB" sz="1200" dirty="0">
                        <a:latin typeface="Arial" pitchFamily="34" charset="0"/>
                        <a:cs typeface="Arial" pitchFamily="34" charset="0"/>
                      </a:endParaRPr>
                    </a:p>
                  </a:txBody>
                  <a:tcPr>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tcPr>
                </a:tc>
              </a:tr>
              <a:tr h="318189">
                <a:tc>
                  <a:txBody>
                    <a:bodyPr/>
                    <a:lstStyle/>
                    <a:p>
                      <a:r>
                        <a:rPr lang="en-GB" sz="1200" dirty="0" smtClean="0">
                          <a:latin typeface="Arial" pitchFamily="34" charset="0"/>
                          <a:cs typeface="Arial" pitchFamily="34" charset="0"/>
                        </a:rPr>
                        <a:t>Merrill Lynch Bank</a:t>
                      </a:r>
                      <a:r>
                        <a:rPr lang="en-GB" sz="1200" baseline="0" dirty="0" smtClean="0">
                          <a:latin typeface="Arial" pitchFamily="34" charset="0"/>
                          <a:cs typeface="Arial" pitchFamily="34" charset="0"/>
                        </a:rPr>
                        <a:t> International Ltd</a:t>
                      </a:r>
                      <a:endParaRPr lang="en-GB" sz="1200" dirty="0">
                        <a:latin typeface="Arial" pitchFamily="34" charset="0"/>
                        <a:cs typeface="Arial" pitchFamily="34" charset="0"/>
                      </a:endParaRPr>
                    </a:p>
                  </a:txBody>
                  <a:tcPr>
                    <a:lnR w="9525" cap="flat" cmpd="sng" algn="ctr">
                      <a:solidFill>
                        <a:schemeClr val="bg1">
                          <a:lumMod val="75000"/>
                        </a:schemeClr>
                      </a:solidFill>
                      <a:prstDash val="solid"/>
                      <a:round/>
                      <a:headEnd type="none" w="med" len="med"/>
                      <a:tailEnd type="none" w="med" len="med"/>
                    </a:lnR>
                  </a:tcPr>
                </a:tc>
                <a:tc>
                  <a:txBody>
                    <a:bodyPr/>
                    <a:lstStyle/>
                    <a:p>
                      <a:pPr algn="ct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tcPr>
                </a:tc>
              </a:tr>
              <a:tr h="318189">
                <a:tc>
                  <a:txBody>
                    <a:bodyPr/>
                    <a:lstStyle/>
                    <a:p>
                      <a:r>
                        <a:rPr lang="en-GB" sz="1200" dirty="0" smtClean="0">
                          <a:latin typeface="Arial" pitchFamily="34" charset="0"/>
                          <a:cs typeface="Arial" pitchFamily="34" charset="0"/>
                        </a:rPr>
                        <a:t>Mitsui &amp; Co Precious Metals</a:t>
                      </a:r>
                      <a:endParaRPr lang="en-GB" sz="1200" dirty="0">
                        <a:latin typeface="Arial" pitchFamily="34" charset="0"/>
                        <a:cs typeface="Arial" pitchFamily="34" charset="0"/>
                      </a:endParaRPr>
                    </a:p>
                  </a:txBody>
                  <a:tcPr>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tcPr>
                </a:tc>
              </a:tr>
              <a:tr h="318189">
                <a:tc>
                  <a:txBody>
                    <a:bodyPr/>
                    <a:lstStyle/>
                    <a:p>
                      <a:r>
                        <a:rPr lang="en-GB" sz="1200" dirty="0" smtClean="0">
                          <a:latin typeface="Arial" pitchFamily="34" charset="0"/>
                          <a:cs typeface="Arial" pitchFamily="34" charset="0"/>
                        </a:rPr>
                        <a:t>Societe Generale</a:t>
                      </a:r>
                      <a:endParaRPr lang="en-GB" sz="1200" dirty="0">
                        <a:latin typeface="Arial" pitchFamily="34" charset="0"/>
                        <a:cs typeface="Arial" pitchFamily="34" charset="0"/>
                      </a:endParaRPr>
                    </a:p>
                  </a:txBody>
                  <a:tcPr>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tcPr>
                </a:tc>
              </a:tr>
              <a:tr h="318189">
                <a:tc>
                  <a:txBody>
                    <a:bodyPr/>
                    <a:lstStyle/>
                    <a:p>
                      <a:r>
                        <a:rPr lang="en-GB" sz="1200" dirty="0" smtClean="0">
                          <a:latin typeface="Arial" pitchFamily="34" charset="0"/>
                          <a:cs typeface="Arial" pitchFamily="34" charset="0"/>
                        </a:rPr>
                        <a:t>UBS</a:t>
                      </a:r>
                      <a:r>
                        <a:rPr lang="en-GB" sz="1200" baseline="0" dirty="0" smtClean="0">
                          <a:latin typeface="Arial" pitchFamily="34" charset="0"/>
                          <a:cs typeface="Arial" pitchFamily="34" charset="0"/>
                        </a:rPr>
                        <a:t> AG</a:t>
                      </a:r>
                      <a:endParaRPr lang="en-GB" sz="1200" dirty="0">
                        <a:latin typeface="Arial" pitchFamily="34" charset="0"/>
                        <a:cs typeface="Arial" pitchFamily="34" charset="0"/>
                      </a:endParaRPr>
                    </a:p>
                  </a:txBody>
                  <a:tcPr>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ctr"/>
                      <a:r>
                        <a:rPr lang="en-GB" sz="1200" dirty="0" smtClean="0">
                          <a:latin typeface="Arial" pitchFamily="34" charset="0"/>
                          <a:cs typeface="Arial" pitchFamily="34" charset="0"/>
                        </a:rPr>
                        <a:t>X</a:t>
                      </a: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tcPr>
                </a:tc>
              </a:tr>
              <a:tr h="318189">
                <a:tc>
                  <a:txBody>
                    <a:bodyPr/>
                    <a:lstStyle/>
                    <a:p>
                      <a:r>
                        <a:rPr lang="en-GB" sz="1200" dirty="0" smtClean="0">
                          <a:latin typeface="Arial" pitchFamily="34" charset="0"/>
                          <a:cs typeface="Arial" pitchFamily="34" charset="0"/>
                        </a:rPr>
                        <a:t>Source: LBMA</a:t>
                      </a:r>
                      <a:endParaRPr lang="en-GB" sz="1200" dirty="0">
                        <a:latin typeface="Arial" pitchFamily="34" charset="0"/>
                        <a:cs typeface="Arial" pitchFamily="34" charset="0"/>
                      </a:endParaRPr>
                    </a:p>
                  </a:txBody>
                  <a:tcPr>
                    <a:lnR w="9525" cap="flat" cmpd="sng" algn="ctr">
                      <a:solidFill>
                        <a:schemeClr val="bg1">
                          <a:lumMod val="75000"/>
                        </a:schemeClr>
                      </a:solidFill>
                      <a:prstDash val="solid"/>
                      <a:round/>
                      <a:headEnd type="none" w="med" len="med"/>
                      <a:tailEnd type="none" w="med" len="med"/>
                    </a:lnR>
                  </a:tcPr>
                </a:tc>
                <a:tc>
                  <a:txBody>
                    <a:bodyPr/>
                    <a:lstStyle/>
                    <a:p>
                      <a:pPr algn="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tcPr>
                </a:tc>
                <a:tc>
                  <a:txBody>
                    <a:bodyPr/>
                    <a:lstStyle/>
                    <a:p>
                      <a:pPr algn="r"/>
                      <a:endParaRPr lang="en-GB" sz="1200" dirty="0">
                        <a:latin typeface="Arial" pitchFamily="34" charset="0"/>
                        <a:cs typeface="Arial" pitchFamily="34" charset="0"/>
                      </a:endParaRPr>
                    </a:p>
                  </a:txBody>
                  <a:tcPr>
                    <a:lnL w="9525" cap="flat" cmpd="sng" algn="ctr">
                      <a:solidFill>
                        <a:schemeClr val="bg1">
                          <a:lumMod val="75000"/>
                        </a:schemeClr>
                      </a:solidFill>
                      <a:prstDash val="solid"/>
                      <a:round/>
                      <a:headEnd type="none" w="med" len="med"/>
                      <a:tailEnd type="none" w="med" len="med"/>
                    </a:lnL>
                  </a:tcPr>
                </a:tc>
              </a:tr>
            </a:tbl>
          </a:graphicData>
        </a:graphic>
      </p:graphicFrame>
      <p:sp>
        <p:nvSpPr>
          <p:cNvPr id="3" name="Title 2"/>
          <p:cNvSpPr>
            <a:spLocks noGrp="1"/>
          </p:cNvSpPr>
          <p:nvPr>
            <p:ph type="title"/>
          </p:nvPr>
        </p:nvSpPr>
        <p:spPr/>
        <p:txBody>
          <a:bodyPr/>
          <a:lstStyle/>
          <a:p>
            <a:r>
              <a:rPr lang="en-GB" dirty="0" smtClean="0"/>
              <a:t>Gold has committed market makers – the London OTC market</a:t>
            </a:r>
            <a:br>
              <a:rPr lang="en-GB" dirty="0" smtClean="0"/>
            </a:br>
            <a:endParaRPr lang="en-GB" b="0" dirty="0"/>
          </a:p>
        </p:txBody>
      </p:sp>
      <p:sp>
        <p:nvSpPr>
          <p:cNvPr id="4" name="Slide Number Placeholder 3"/>
          <p:cNvSpPr>
            <a:spLocks noGrp="1"/>
          </p:cNvSpPr>
          <p:nvPr>
            <p:ph type="sldNum" sz="quarter" idx="4"/>
          </p:nvPr>
        </p:nvSpPr>
        <p:spPr/>
        <p:txBody>
          <a:bodyPr/>
          <a:lstStyle/>
          <a:p>
            <a:fld id="{54AF95F8-767B-4E5B-A811-8393A81E3C26}" type="slidenum">
              <a:rPr lang="en-GB" smtClean="0"/>
              <a:pPr/>
              <a:t>7</a:t>
            </a:fld>
            <a:endParaRPr lang="en-GB" dirty="0"/>
          </a:p>
        </p:txBody>
      </p:sp>
      <p:sp>
        <p:nvSpPr>
          <p:cNvPr id="5" name="Footer Placeholder 4"/>
          <p:cNvSpPr>
            <a:spLocks noGrp="1"/>
          </p:cNvSpPr>
          <p:nvPr>
            <p:ph type="ftr" sz="quarter" idx="3"/>
          </p:nvPr>
        </p:nvSpPr>
        <p:spPr/>
        <p:txBody>
          <a:bodyPr/>
          <a:lstStyle/>
          <a:p>
            <a:r>
              <a:rPr lang="en-GB" smtClean="0"/>
              <a:t>World Gold Council  | The Case for Gold in the LCR |  </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Gold is not correlated with other LCR assets</a:t>
            </a:r>
            <a:endParaRPr lang="en-US" dirty="0"/>
          </a:p>
        </p:txBody>
      </p:sp>
      <p:sp>
        <p:nvSpPr>
          <p:cNvPr id="3" name="Slide Number Placeholder 2"/>
          <p:cNvSpPr>
            <a:spLocks noGrp="1"/>
          </p:cNvSpPr>
          <p:nvPr>
            <p:ph type="sldNum" sz="quarter" idx="4"/>
          </p:nvPr>
        </p:nvSpPr>
        <p:spPr/>
        <p:txBody>
          <a:bodyPr/>
          <a:lstStyle/>
          <a:p>
            <a:fld id="{54AF95F8-767B-4E5B-A811-8393A81E3C26}" type="slidenum">
              <a:rPr lang="en-GB" noProof="0" smtClean="0"/>
              <a:pPr/>
              <a:t>8</a:t>
            </a:fld>
            <a:endParaRPr lang="en-GB" noProof="0"/>
          </a:p>
        </p:txBody>
      </p:sp>
      <p:sp>
        <p:nvSpPr>
          <p:cNvPr id="4" name="Footer Placeholder 3"/>
          <p:cNvSpPr>
            <a:spLocks noGrp="1"/>
          </p:cNvSpPr>
          <p:nvPr>
            <p:ph type="ftr" sz="quarter" idx="3"/>
          </p:nvPr>
        </p:nvSpPr>
        <p:spPr/>
        <p:txBody>
          <a:bodyPr/>
          <a:lstStyle/>
          <a:p>
            <a:r>
              <a:rPr lang="en-GB" noProof="0" smtClean="0"/>
              <a:t>World Gold Council  | The Case for Gold in the LCR |  </a:t>
            </a:r>
            <a:endParaRPr lang="en-GB" noProof="0" dirty="0"/>
          </a:p>
        </p:txBody>
      </p:sp>
      <p:pic>
        <p:nvPicPr>
          <p:cNvPr id="6146" name="Picture 2"/>
          <p:cNvPicPr>
            <a:picLocks noGrp="1" noChangeAspect="1" noChangeArrowheads="1"/>
          </p:cNvPicPr>
          <p:nvPr>
            <p:ph type="pic" sz="quarter" idx="10"/>
          </p:nvPr>
        </p:nvPicPr>
        <p:blipFill>
          <a:blip r:embed="rId2" cstate="print"/>
          <a:srcRect l="1178" r="1178"/>
          <a:stretch>
            <a:fillRect/>
          </a:stretch>
        </p:blipFill>
        <p:spPr bwMode="auto">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fld id="{54AF95F8-767B-4E5B-A811-8393A81E3C26}" type="slidenum">
              <a:rPr lang="en-GB" noProof="0" smtClean="0"/>
              <a:pPr/>
              <a:t>9</a:t>
            </a:fld>
            <a:endParaRPr lang="en-GB" noProof="0"/>
          </a:p>
        </p:txBody>
      </p:sp>
      <p:sp>
        <p:nvSpPr>
          <p:cNvPr id="5" name="Title 4"/>
          <p:cNvSpPr>
            <a:spLocks noGrp="1"/>
          </p:cNvSpPr>
          <p:nvPr>
            <p:ph type="title"/>
          </p:nvPr>
        </p:nvSpPr>
        <p:spPr/>
        <p:txBody>
          <a:bodyPr/>
          <a:lstStyle/>
          <a:p>
            <a:r>
              <a:rPr lang="en-GB" dirty="0" smtClean="0"/>
              <a:t>This reflects the diversity of supply and demand </a:t>
            </a:r>
            <a:endParaRPr lang="en-GB" dirty="0"/>
          </a:p>
        </p:txBody>
      </p:sp>
      <p:sp>
        <p:nvSpPr>
          <p:cNvPr id="7" name="Footer Placeholder 4"/>
          <p:cNvSpPr>
            <a:spLocks noGrp="1"/>
          </p:cNvSpPr>
          <p:nvPr>
            <p:ph type="ftr" sz="quarter" idx="4294967295"/>
          </p:nvPr>
        </p:nvSpPr>
        <p:spPr>
          <a:xfrm>
            <a:off x="360000" y="6410861"/>
            <a:ext cx="8100432" cy="180000"/>
          </a:xfrm>
          <a:prstGeom prst="rect">
            <a:avLst/>
          </a:prstGeom>
        </p:spPr>
        <p:txBody>
          <a:bodyPr/>
          <a:lstStyle/>
          <a:p>
            <a:pPr>
              <a:defRPr/>
            </a:pPr>
            <a:r>
              <a:rPr lang="en-GB" sz="900" smtClean="0"/>
              <a:t>World Gold Council  | The Case for Gold in the LCR |  </a:t>
            </a:r>
            <a:endParaRPr lang="en-GB" sz="900" dirty="0"/>
          </a:p>
        </p:txBody>
      </p:sp>
      <p:graphicFrame>
        <p:nvGraphicFramePr>
          <p:cNvPr id="10" name="Chart 9"/>
          <p:cNvGraphicFramePr>
            <a:graphicFrameLocks noGrp="1"/>
          </p:cNvGraphicFramePr>
          <p:nvPr/>
        </p:nvGraphicFramePr>
        <p:xfrm>
          <a:off x="533400" y="838200"/>
          <a:ext cx="3924300" cy="53975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p:cNvGraphicFramePr>
            <a:graphicFrameLocks noGrp="1"/>
          </p:cNvGraphicFramePr>
          <p:nvPr/>
        </p:nvGraphicFramePr>
        <p:xfrm>
          <a:off x="4191000" y="838200"/>
          <a:ext cx="4533900" cy="5410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theme/theme1.xml><?xml version="1.0" encoding="utf-8"?>
<a:theme xmlns:a="http://schemas.openxmlformats.org/drawingml/2006/main" name="Blank">
  <a:themeElements>
    <a:clrScheme name="WGC white background">
      <a:dk1>
        <a:srgbClr val="000000"/>
      </a:dk1>
      <a:lt1>
        <a:srgbClr val="FFFFFF"/>
      </a:lt1>
      <a:dk2>
        <a:srgbClr val="0F4430"/>
      </a:dk2>
      <a:lt2>
        <a:srgbClr val="2EA350"/>
      </a:lt2>
      <a:accent1>
        <a:srgbClr val="66001B"/>
      </a:accent1>
      <a:accent2>
        <a:srgbClr val="BA1126"/>
      </a:accent2>
      <a:accent3>
        <a:srgbClr val="D6707D"/>
      </a:accent3>
      <a:accent4>
        <a:srgbClr val="350F4F"/>
      </a:accent4>
      <a:accent5>
        <a:srgbClr val="7A3271"/>
      </a:accent5>
      <a:accent6>
        <a:srgbClr val="866F95"/>
      </a:accent6>
      <a:hlink>
        <a:srgbClr val="A39161"/>
      </a:hlink>
      <a:folHlink>
        <a:srgbClr val="808080"/>
      </a:folHlink>
    </a:clrScheme>
    <a:fontScheme name="WGC">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mage slides">
  <a:themeElements>
    <a:clrScheme name="WGC white background">
      <a:dk1>
        <a:srgbClr val="000000"/>
      </a:dk1>
      <a:lt1>
        <a:srgbClr val="FFFFFF"/>
      </a:lt1>
      <a:dk2>
        <a:srgbClr val="0F4430"/>
      </a:dk2>
      <a:lt2>
        <a:srgbClr val="2EA350"/>
      </a:lt2>
      <a:accent1>
        <a:srgbClr val="66001B"/>
      </a:accent1>
      <a:accent2>
        <a:srgbClr val="BA1126"/>
      </a:accent2>
      <a:accent3>
        <a:srgbClr val="D6707D"/>
      </a:accent3>
      <a:accent4>
        <a:srgbClr val="350F4F"/>
      </a:accent4>
      <a:accent5>
        <a:srgbClr val="7A3271"/>
      </a:accent5>
      <a:accent6>
        <a:srgbClr val="866F95"/>
      </a:accent6>
      <a:hlink>
        <a:srgbClr val="A39161"/>
      </a:hlink>
      <a:folHlink>
        <a:srgbClr val="808080"/>
      </a:folHlink>
    </a:clrScheme>
    <a:fontScheme name="WGC">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able slides">
  <a:themeElements>
    <a:clrScheme name="WGC_Tables">
      <a:dk1>
        <a:srgbClr val="000000"/>
      </a:dk1>
      <a:lt1>
        <a:srgbClr val="FFFFFF"/>
      </a:lt1>
      <a:dk2>
        <a:srgbClr val="000000"/>
      </a:dk2>
      <a:lt2>
        <a:srgbClr val="FFFFFF"/>
      </a:lt2>
      <a:accent1>
        <a:srgbClr val="000000"/>
      </a:accent1>
      <a:accent2>
        <a:srgbClr val="FFFFFF"/>
      </a:accent2>
      <a:accent3>
        <a:srgbClr val="000000"/>
      </a:accent3>
      <a:accent4>
        <a:srgbClr val="FFFFFF"/>
      </a:accent4>
      <a:accent5>
        <a:srgbClr val="000000"/>
      </a:accent5>
      <a:accent6>
        <a:srgbClr val="FFFFFF"/>
      </a:accent6>
      <a:hlink>
        <a:srgbClr val="000000"/>
      </a:hlink>
      <a:folHlink>
        <a:srgbClr val="FFFFFF"/>
      </a:folHlink>
    </a:clrScheme>
    <a:fontScheme name="WGC">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hart slides">
  <a:themeElements>
    <a:clrScheme name="WGC white bg">
      <a:dk1>
        <a:srgbClr val="000000"/>
      </a:dk1>
      <a:lt1>
        <a:srgbClr val="FFFFFF"/>
      </a:lt1>
      <a:dk2>
        <a:srgbClr val="0F4430"/>
      </a:dk2>
      <a:lt2>
        <a:srgbClr val="2EA350"/>
      </a:lt2>
      <a:accent1>
        <a:srgbClr val="66001B"/>
      </a:accent1>
      <a:accent2>
        <a:srgbClr val="BA1126"/>
      </a:accent2>
      <a:accent3>
        <a:srgbClr val="D6707D"/>
      </a:accent3>
      <a:accent4>
        <a:srgbClr val="350F4F"/>
      </a:accent4>
      <a:accent5>
        <a:srgbClr val="7A3271"/>
      </a:accent5>
      <a:accent6>
        <a:srgbClr val="866F95"/>
      </a:accent6>
      <a:hlink>
        <a:srgbClr val="A39161"/>
      </a:hlink>
      <a:folHlink>
        <a:srgbClr val="808080"/>
      </a:folHlink>
    </a:clrScheme>
    <a:fontScheme name="WGC">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Blank">
  <a:themeElements>
    <a:clrScheme name="WGC - All Colours">
      <a:dk1>
        <a:srgbClr val="000000"/>
      </a:dk1>
      <a:lt1>
        <a:sysClr val="window" lastClr="FFFFFF"/>
      </a:lt1>
      <a:dk2>
        <a:srgbClr val="000000"/>
      </a:dk2>
      <a:lt2>
        <a:srgbClr val="FFFFFF"/>
      </a:lt2>
      <a:accent1>
        <a:srgbClr val="BA1126"/>
      </a:accent1>
      <a:accent2>
        <a:srgbClr val="7A3271"/>
      </a:accent2>
      <a:accent3>
        <a:srgbClr val="2EA350"/>
      </a:accent3>
      <a:accent4>
        <a:srgbClr val="000000"/>
      </a:accent4>
      <a:accent5>
        <a:srgbClr val="0F4430"/>
      </a:accent5>
      <a:accent6>
        <a:srgbClr val="350F4F"/>
      </a:accent6>
      <a:hlink>
        <a:srgbClr val="0000FF"/>
      </a:hlink>
      <a:folHlink>
        <a:srgbClr val="800080"/>
      </a:folHlink>
    </a:clrScheme>
    <a:fontScheme name="WGC">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WGC black background">
    <a:dk1>
      <a:srgbClr val="FFFFFF"/>
    </a:dk1>
    <a:lt1>
      <a:srgbClr val="000000"/>
    </a:lt1>
    <a:dk2>
      <a:srgbClr val="0F4430"/>
    </a:dk2>
    <a:lt2>
      <a:srgbClr val="2EA350"/>
    </a:lt2>
    <a:accent1>
      <a:srgbClr val="66001B"/>
    </a:accent1>
    <a:accent2>
      <a:srgbClr val="BA1126"/>
    </a:accent2>
    <a:accent3>
      <a:srgbClr val="D6707D"/>
    </a:accent3>
    <a:accent4>
      <a:srgbClr val="350F4F"/>
    </a:accent4>
    <a:accent5>
      <a:srgbClr val="7A3271"/>
    </a:accent5>
    <a:accent6>
      <a:srgbClr val="866F95"/>
    </a:accent6>
    <a:hlink>
      <a:srgbClr val="A39161"/>
    </a:hlink>
    <a:folHlink>
      <a:srgbClr val="808080"/>
    </a:folHlink>
  </a:clrScheme>
</a:themeOverride>
</file>

<file path=docProps/app.xml><?xml version="1.0" encoding="utf-8"?>
<Properties xmlns="http://schemas.openxmlformats.org/officeDocument/2006/extended-properties" xmlns:vt="http://schemas.openxmlformats.org/officeDocument/2006/docPropsVTypes">
  <Template>blank</Template>
  <TotalTime>6107</TotalTime>
  <Words>1275</Words>
  <Application>Microsoft Office PowerPoint</Application>
  <PresentationFormat>On-screen Show (4:3)</PresentationFormat>
  <Paragraphs>273</Paragraphs>
  <Slides>16</Slides>
  <Notes>6</Notes>
  <HiddenSlides>0</HiddenSlides>
  <MMClips>0</MMClips>
  <ScaleCrop>false</ScaleCrop>
  <HeadingPairs>
    <vt:vector size="4" baseType="variant">
      <vt:variant>
        <vt:lpstr>Theme</vt:lpstr>
      </vt:variant>
      <vt:variant>
        <vt:i4>5</vt:i4>
      </vt:variant>
      <vt:variant>
        <vt:lpstr>Slide Titles</vt:lpstr>
      </vt:variant>
      <vt:variant>
        <vt:i4>16</vt:i4>
      </vt:variant>
    </vt:vector>
  </HeadingPairs>
  <TitlesOfParts>
    <vt:vector size="21" baseType="lpstr">
      <vt:lpstr>Blank</vt:lpstr>
      <vt:lpstr>Image slides</vt:lpstr>
      <vt:lpstr>Table slides</vt:lpstr>
      <vt:lpstr>Chart slides</vt:lpstr>
      <vt:lpstr>1_Blank</vt:lpstr>
      <vt:lpstr>The case for gold in the Liquidity Coverage Ratio    </vt:lpstr>
      <vt:lpstr>Disclaimer</vt:lpstr>
      <vt:lpstr>Context</vt:lpstr>
      <vt:lpstr>The case for gold as a high quality liquid asset</vt:lpstr>
      <vt:lpstr>Gold has no credit risk</vt:lpstr>
      <vt:lpstr>Sovereign risk is non zero risk</vt:lpstr>
      <vt:lpstr>Gold has committed market makers – the London OTC market </vt:lpstr>
      <vt:lpstr>Gold is not correlated with other LCR assets</vt:lpstr>
      <vt:lpstr>This reflects the diversity of supply and demand </vt:lpstr>
      <vt:lpstr>The gold market is deep  </vt:lpstr>
      <vt:lpstr>Gold versus outstanding bond issuance</vt:lpstr>
      <vt:lpstr>$240 billion daily volume—topping most other assets</vt:lpstr>
      <vt:lpstr>Gold performs well during liquidity stress periods</vt:lpstr>
      <vt:lpstr>Gold was the best performing asset in most stress periods</vt:lpstr>
      <vt:lpstr>Demand for gold increases during crisis periods</vt:lpstr>
      <vt:lpstr>Slide 16</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Preliminary charts for EBA</dc:title>
  <dc:creator>alejandro</dc:creator>
  <cp:lastModifiedBy>Natalie</cp:lastModifiedBy>
  <cp:revision>347</cp:revision>
  <cp:lastPrinted>2011-03-21T07:12:52Z</cp:lastPrinted>
  <dcterms:created xsi:type="dcterms:W3CDTF">2012-08-17T19:42:59Z</dcterms:created>
  <dcterms:modified xsi:type="dcterms:W3CDTF">2013-09-30T14:04:01Z</dcterms:modified>
</cp:coreProperties>
</file>